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58" r:id="rId5"/>
    <p:sldId id="259" r:id="rId6"/>
    <p:sldId id="264" r:id="rId7"/>
    <p:sldId id="281" r:id="rId8"/>
    <p:sldId id="268" r:id="rId9"/>
    <p:sldId id="279" r:id="rId10"/>
    <p:sldId id="282" r:id="rId11"/>
    <p:sldId id="288" r:id="rId12"/>
    <p:sldId id="277" r:id="rId13"/>
    <p:sldId id="275" r:id="rId14"/>
    <p:sldId id="284" r:id="rId15"/>
    <p:sldId id="278" r:id="rId16"/>
    <p:sldId id="283" r:id="rId17"/>
    <p:sldId id="280" r:id="rId18"/>
    <p:sldId id="286" r:id="rId19"/>
    <p:sldId id="276" r:id="rId20"/>
    <p:sldId id="285" r:id="rId21"/>
    <p:sldId id="26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B8C03C-C7F7-08F1-CDD4-F73D82298584}" name="Michelle L. Soler" initials="MS" userId="S::mlsoler@northcarolina.edu::24b7805d-6f6f-4385-a144-35869d011731" providerId="AD"/>
  <p188:author id="{840BFAF2-4D1C-476E-5C63-DE72014B1715}" name="Rondall R. Rice" initials="RR" userId="S::rrrice@northcarolina.edu::f16d39b4-d3db-489d-9356-15a6cc0c2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800"/>
    <a:srgbClr val="FF1A05"/>
    <a:srgbClr val="FFFFFF"/>
    <a:srgbClr val="0F4876"/>
    <a:srgbClr val="4A1B15"/>
    <a:srgbClr val="364044"/>
    <a:srgbClr val="371713"/>
    <a:srgbClr val="6AA68A"/>
    <a:srgbClr val="0D7686"/>
    <a:srgbClr val="72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27ACA-7EE7-4AF2-8E94-B8C41AFA9B07}" v="241" dt="2024-08-06T19:07:04.245"/>
    <p1510:client id="{3B9D68F2-822D-4DA0-84BF-1B33E665CA0D}" v="11" dt="2024-08-06T18:31:56.461"/>
    <p1510:client id="{59728BA8-8691-46CA-B1E2-E2B3A243FB5A}" v="1446" dt="2024-08-08T01:21:43.094"/>
    <p1510:client id="{B6387BF1-DE5A-4D3D-83EC-9EEAD5AAAA75}" v="85" dt="2024-08-08T18:01:23.783"/>
    <p1510:client id="{C8B09EE8-5EB9-4227-8197-FA313E0411A9}" v="5" dt="2024-08-07T18:22:59.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dall R. Rice" userId="S::rrrice@northcarolina.edu::f16d39b4-d3db-489d-9356-15a6cc0c222b" providerId="AD" clId="Web-{B6387BF1-DE5A-4D3D-83EC-9EEAD5AAAA75}"/>
    <pc:docChg chg="modSld">
      <pc:chgData name="Rondall R. Rice" userId="S::rrrice@northcarolina.edu::f16d39b4-d3db-489d-9356-15a6cc0c222b" providerId="AD" clId="Web-{B6387BF1-DE5A-4D3D-83EC-9EEAD5AAAA75}" dt="2024-08-08T18:01:23.783" v="66" actId="20577"/>
      <pc:docMkLst>
        <pc:docMk/>
      </pc:docMkLst>
      <pc:sldChg chg="modSp">
        <pc:chgData name="Rondall R. Rice" userId="S::rrrice@northcarolina.edu::f16d39b4-d3db-489d-9356-15a6cc0c222b" providerId="AD" clId="Web-{B6387BF1-DE5A-4D3D-83EC-9EEAD5AAAA75}" dt="2024-08-08T17:58:35.840" v="21" actId="20577"/>
        <pc:sldMkLst>
          <pc:docMk/>
          <pc:sldMk cId="4203076194" sldId="268"/>
        </pc:sldMkLst>
        <pc:spChg chg="mod">
          <ac:chgData name="Rondall R. Rice" userId="S::rrrice@northcarolina.edu::f16d39b4-d3db-489d-9356-15a6cc0c222b" providerId="AD" clId="Web-{B6387BF1-DE5A-4D3D-83EC-9EEAD5AAAA75}" dt="2024-08-08T17:58:35.840" v="21" actId="20577"/>
          <ac:spMkLst>
            <pc:docMk/>
            <pc:sldMk cId="4203076194" sldId="268"/>
            <ac:spMk id="9" creationId="{8D88BF75-162D-2DDA-4E0C-0F24EB8190F0}"/>
          </ac:spMkLst>
        </pc:spChg>
      </pc:sldChg>
      <pc:sldChg chg="modSp">
        <pc:chgData name="Rondall R. Rice" userId="S::rrrice@northcarolina.edu::f16d39b4-d3db-489d-9356-15a6cc0c222b" providerId="AD" clId="Web-{B6387BF1-DE5A-4D3D-83EC-9EEAD5AAAA75}" dt="2024-08-08T17:59:25.935" v="36" actId="20577"/>
        <pc:sldMkLst>
          <pc:docMk/>
          <pc:sldMk cId="2924081520" sldId="275"/>
        </pc:sldMkLst>
        <pc:spChg chg="mod">
          <ac:chgData name="Rondall R. Rice" userId="S::rrrice@northcarolina.edu::f16d39b4-d3db-489d-9356-15a6cc0c222b" providerId="AD" clId="Web-{B6387BF1-DE5A-4D3D-83EC-9EEAD5AAAA75}" dt="2024-08-08T17:59:25.935" v="36" actId="20577"/>
          <ac:spMkLst>
            <pc:docMk/>
            <pc:sldMk cId="2924081520" sldId="275"/>
            <ac:spMk id="3" creationId="{3F0A2971-8F63-2370-3342-781DFE2F8415}"/>
          </ac:spMkLst>
        </pc:spChg>
      </pc:sldChg>
      <pc:sldChg chg="modSp">
        <pc:chgData name="Rondall R. Rice" userId="S::rrrice@northcarolina.edu::f16d39b4-d3db-489d-9356-15a6cc0c222b" providerId="AD" clId="Web-{B6387BF1-DE5A-4D3D-83EC-9EEAD5AAAA75}" dt="2024-08-08T18:01:08.095" v="63" actId="14100"/>
        <pc:sldMkLst>
          <pc:docMk/>
          <pc:sldMk cId="2986991032" sldId="276"/>
        </pc:sldMkLst>
        <pc:spChg chg="mod">
          <ac:chgData name="Rondall R. Rice" userId="S::rrrice@northcarolina.edu::f16d39b4-d3db-489d-9356-15a6cc0c222b" providerId="AD" clId="Web-{B6387BF1-DE5A-4D3D-83EC-9EEAD5AAAA75}" dt="2024-08-08T18:01:08.095" v="63" actId="14100"/>
          <ac:spMkLst>
            <pc:docMk/>
            <pc:sldMk cId="2986991032" sldId="276"/>
            <ac:spMk id="3" creationId="{07F0AE3C-6161-4D83-C81B-D3F987822501}"/>
          </ac:spMkLst>
        </pc:spChg>
      </pc:sldChg>
      <pc:sldChg chg="modSp">
        <pc:chgData name="Rondall R. Rice" userId="S::rrrice@northcarolina.edu::f16d39b4-d3db-489d-9356-15a6cc0c222b" providerId="AD" clId="Web-{B6387BF1-DE5A-4D3D-83EC-9EEAD5AAAA75}" dt="2024-08-08T17:59:20.638" v="35" actId="20577"/>
        <pc:sldMkLst>
          <pc:docMk/>
          <pc:sldMk cId="3204664015" sldId="277"/>
        </pc:sldMkLst>
        <pc:spChg chg="mod">
          <ac:chgData name="Rondall R. Rice" userId="S::rrrice@northcarolina.edu::f16d39b4-d3db-489d-9356-15a6cc0c222b" providerId="AD" clId="Web-{B6387BF1-DE5A-4D3D-83EC-9EEAD5AAAA75}" dt="2024-08-08T17:59:20.638" v="35" actId="20577"/>
          <ac:spMkLst>
            <pc:docMk/>
            <pc:sldMk cId="3204664015" sldId="277"/>
            <ac:spMk id="9" creationId="{8D88BF75-162D-2DDA-4E0C-0F24EB8190F0}"/>
          </ac:spMkLst>
        </pc:spChg>
      </pc:sldChg>
      <pc:sldChg chg="modSp">
        <pc:chgData name="Rondall R. Rice" userId="S::rrrice@northcarolina.edu::f16d39b4-d3db-489d-9356-15a6cc0c222b" providerId="AD" clId="Web-{B6387BF1-DE5A-4D3D-83EC-9EEAD5AAAA75}" dt="2024-08-08T17:59:48.998" v="45" actId="14100"/>
        <pc:sldMkLst>
          <pc:docMk/>
          <pc:sldMk cId="2546207284" sldId="278"/>
        </pc:sldMkLst>
        <pc:spChg chg="mod">
          <ac:chgData name="Rondall R. Rice" userId="S::rrrice@northcarolina.edu::f16d39b4-d3db-489d-9356-15a6cc0c222b" providerId="AD" clId="Web-{B6387BF1-DE5A-4D3D-83EC-9EEAD5AAAA75}" dt="2024-08-08T17:59:48.998" v="45" actId="14100"/>
          <ac:spMkLst>
            <pc:docMk/>
            <pc:sldMk cId="2546207284" sldId="278"/>
            <ac:spMk id="9" creationId="{8D88BF75-162D-2DDA-4E0C-0F24EB8190F0}"/>
          </ac:spMkLst>
        </pc:spChg>
      </pc:sldChg>
      <pc:sldChg chg="modSp">
        <pc:chgData name="Rondall R. Rice" userId="S::rrrice@northcarolina.edu::f16d39b4-d3db-489d-9356-15a6cc0c222b" providerId="AD" clId="Web-{B6387BF1-DE5A-4D3D-83EC-9EEAD5AAAA75}" dt="2024-08-08T17:58:51.793" v="27" actId="20577"/>
        <pc:sldMkLst>
          <pc:docMk/>
          <pc:sldMk cId="3449861500" sldId="279"/>
        </pc:sldMkLst>
        <pc:spChg chg="mod">
          <ac:chgData name="Rondall R. Rice" userId="S::rrrice@northcarolina.edu::f16d39b4-d3db-489d-9356-15a6cc0c222b" providerId="AD" clId="Web-{B6387BF1-DE5A-4D3D-83EC-9EEAD5AAAA75}" dt="2024-08-08T17:58:51.793" v="27" actId="20577"/>
          <ac:spMkLst>
            <pc:docMk/>
            <pc:sldMk cId="3449861500" sldId="279"/>
            <ac:spMk id="9" creationId="{8D88BF75-162D-2DDA-4E0C-0F24EB8190F0}"/>
          </ac:spMkLst>
        </pc:spChg>
      </pc:sldChg>
      <pc:sldChg chg="modSp">
        <pc:chgData name="Rondall R. Rice" userId="S::rrrice@northcarolina.edu::f16d39b4-d3db-489d-9356-15a6cc0c222b" providerId="AD" clId="Web-{B6387BF1-DE5A-4D3D-83EC-9EEAD5AAAA75}" dt="2024-08-08T18:00:07.921" v="53" actId="14100"/>
        <pc:sldMkLst>
          <pc:docMk/>
          <pc:sldMk cId="2024547065" sldId="280"/>
        </pc:sldMkLst>
        <pc:spChg chg="mod">
          <ac:chgData name="Rondall R. Rice" userId="S::rrrice@northcarolina.edu::f16d39b4-d3db-489d-9356-15a6cc0c222b" providerId="AD" clId="Web-{B6387BF1-DE5A-4D3D-83EC-9EEAD5AAAA75}" dt="2024-08-08T18:00:07.921" v="53" actId="14100"/>
          <ac:spMkLst>
            <pc:docMk/>
            <pc:sldMk cId="2024547065" sldId="280"/>
            <ac:spMk id="3" creationId="{3F0A2971-8F63-2370-3342-781DFE2F8415}"/>
          </ac:spMkLst>
        </pc:spChg>
      </pc:sldChg>
      <pc:sldChg chg="modSp">
        <pc:chgData name="Rondall R. Rice" userId="S::rrrice@northcarolina.edu::f16d39b4-d3db-489d-9356-15a6cc0c222b" providerId="AD" clId="Web-{B6387BF1-DE5A-4D3D-83EC-9EEAD5AAAA75}" dt="2024-08-08T17:59:07.075" v="31" actId="20577"/>
        <pc:sldMkLst>
          <pc:docMk/>
          <pc:sldMk cId="2838259314" sldId="282"/>
        </pc:sldMkLst>
        <pc:spChg chg="mod">
          <ac:chgData name="Rondall R. Rice" userId="S::rrrice@northcarolina.edu::f16d39b4-d3db-489d-9356-15a6cc0c222b" providerId="AD" clId="Web-{B6387BF1-DE5A-4D3D-83EC-9EEAD5AAAA75}" dt="2024-08-08T17:59:07.075" v="31" actId="20577"/>
          <ac:spMkLst>
            <pc:docMk/>
            <pc:sldMk cId="2838259314" sldId="282"/>
            <ac:spMk id="9" creationId="{8D88BF75-162D-2DDA-4E0C-0F24EB8190F0}"/>
          </ac:spMkLst>
        </pc:spChg>
      </pc:sldChg>
      <pc:sldChg chg="modSp">
        <pc:chgData name="Rondall R. Rice" userId="S::rrrice@northcarolina.edu::f16d39b4-d3db-489d-9356-15a6cc0c222b" providerId="AD" clId="Web-{B6387BF1-DE5A-4D3D-83EC-9EEAD5AAAA75}" dt="2024-08-08T17:59:53.577" v="46" actId="20577"/>
        <pc:sldMkLst>
          <pc:docMk/>
          <pc:sldMk cId="2475890919" sldId="283"/>
        </pc:sldMkLst>
        <pc:spChg chg="mod">
          <ac:chgData name="Rondall R. Rice" userId="S::rrrice@northcarolina.edu::f16d39b4-d3db-489d-9356-15a6cc0c222b" providerId="AD" clId="Web-{B6387BF1-DE5A-4D3D-83EC-9EEAD5AAAA75}" dt="2024-08-08T17:59:53.577" v="46" actId="20577"/>
          <ac:spMkLst>
            <pc:docMk/>
            <pc:sldMk cId="2475890919" sldId="283"/>
            <ac:spMk id="3" creationId="{3F0A2971-8F63-2370-3342-781DFE2F8415}"/>
          </ac:spMkLst>
        </pc:spChg>
      </pc:sldChg>
      <pc:sldChg chg="modSp">
        <pc:chgData name="Rondall R. Rice" userId="S::rrrice@northcarolina.edu::f16d39b4-d3db-489d-9356-15a6cc0c222b" providerId="AD" clId="Web-{B6387BF1-DE5A-4D3D-83EC-9EEAD5AAAA75}" dt="2024-08-08T17:59:38.107" v="40" actId="20577"/>
        <pc:sldMkLst>
          <pc:docMk/>
          <pc:sldMk cId="3535463568" sldId="284"/>
        </pc:sldMkLst>
        <pc:spChg chg="mod">
          <ac:chgData name="Rondall R. Rice" userId="S::rrrice@northcarolina.edu::f16d39b4-d3db-489d-9356-15a6cc0c222b" providerId="AD" clId="Web-{B6387BF1-DE5A-4D3D-83EC-9EEAD5AAAA75}" dt="2024-08-08T17:59:38.107" v="40" actId="20577"/>
          <ac:spMkLst>
            <pc:docMk/>
            <pc:sldMk cId="3535463568" sldId="284"/>
            <ac:spMk id="3" creationId="{3F0A2971-8F63-2370-3342-781DFE2F8415}"/>
          </ac:spMkLst>
        </pc:spChg>
      </pc:sldChg>
      <pc:sldChg chg="modSp">
        <pc:chgData name="Rondall R. Rice" userId="S::rrrice@northcarolina.edu::f16d39b4-d3db-489d-9356-15a6cc0c222b" providerId="AD" clId="Web-{B6387BF1-DE5A-4D3D-83EC-9EEAD5AAAA75}" dt="2024-08-08T18:01:23.783" v="66" actId="20577"/>
        <pc:sldMkLst>
          <pc:docMk/>
          <pc:sldMk cId="1597832959" sldId="285"/>
        </pc:sldMkLst>
        <pc:spChg chg="mod">
          <ac:chgData name="Rondall R. Rice" userId="S::rrrice@northcarolina.edu::f16d39b4-d3db-489d-9356-15a6cc0c222b" providerId="AD" clId="Web-{B6387BF1-DE5A-4D3D-83EC-9EEAD5AAAA75}" dt="2024-08-08T18:01:23.783" v="66" actId="20577"/>
          <ac:spMkLst>
            <pc:docMk/>
            <pc:sldMk cId="1597832959" sldId="285"/>
            <ac:spMk id="3" creationId="{07F0AE3C-6161-4D83-C81B-D3F987822501}"/>
          </ac:spMkLst>
        </pc:spChg>
      </pc:sldChg>
      <pc:sldChg chg="modSp">
        <pc:chgData name="Rondall R. Rice" userId="S::rrrice@northcarolina.edu::f16d39b4-d3db-489d-9356-15a6cc0c222b" providerId="AD" clId="Web-{B6387BF1-DE5A-4D3D-83EC-9EEAD5AAAA75}" dt="2024-08-08T18:00:18.703" v="56" actId="20577"/>
        <pc:sldMkLst>
          <pc:docMk/>
          <pc:sldMk cId="578043770" sldId="286"/>
        </pc:sldMkLst>
        <pc:spChg chg="mod">
          <ac:chgData name="Rondall R. Rice" userId="S::rrrice@northcarolina.edu::f16d39b4-d3db-489d-9356-15a6cc0c222b" providerId="AD" clId="Web-{B6387BF1-DE5A-4D3D-83EC-9EEAD5AAAA75}" dt="2024-08-08T18:00:18.703" v="56" actId="20577"/>
          <ac:spMkLst>
            <pc:docMk/>
            <pc:sldMk cId="578043770" sldId="286"/>
            <ac:spMk id="3" creationId="{3F0A2971-8F63-2370-3342-781DFE2F8415}"/>
          </ac:spMkLst>
        </pc:spChg>
      </pc:sldChg>
      <pc:sldChg chg="modSp">
        <pc:chgData name="Rondall R. Rice" userId="S::rrrice@northcarolina.edu::f16d39b4-d3db-489d-9356-15a6cc0c222b" providerId="AD" clId="Web-{B6387BF1-DE5A-4D3D-83EC-9EEAD5AAAA75}" dt="2024-08-08T17:59:11.763" v="32" actId="20577"/>
        <pc:sldMkLst>
          <pc:docMk/>
          <pc:sldMk cId="3712303199" sldId="288"/>
        </pc:sldMkLst>
        <pc:spChg chg="mod">
          <ac:chgData name="Rondall R. Rice" userId="S::rrrice@northcarolina.edu::f16d39b4-d3db-489d-9356-15a6cc0c222b" providerId="AD" clId="Web-{B6387BF1-DE5A-4D3D-83EC-9EEAD5AAAA75}" dt="2024-08-08T17:59:11.763" v="32" actId="20577"/>
          <ac:spMkLst>
            <pc:docMk/>
            <pc:sldMk cId="3712303199" sldId="288"/>
            <ac:spMk id="3" creationId="{FCC9030F-DEB0-64F2-8737-25508B4A86FD}"/>
          </ac:spMkLst>
        </pc:spChg>
      </pc:sldChg>
    </pc:docChg>
  </pc:docChgLst>
  <pc:docChgLst>
    <pc:chgData name="Michelle L. Soler" userId="S::mlsoler@northcarolina.edu::24b7805d-6f6f-4385-a144-35869d011731" providerId="AD" clId="Web-{6F1EE954-561C-43D1-9DC0-F458341887CD}"/>
    <pc:docChg chg="addSld modSld">
      <pc:chgData name="Michelle L. Soler" userId="S::mlsoler@northcarolina.edu::24b7805d-6f6f-4385-a144-35869d011731" providerId="AD" clId="Web-{6F1EE954-561C-43D1-9DC0-F458341887CD}" dt="2024-07-30T14:51:13.567" v="161" actId="20577"/>
      <pc:docMkLst>
        <pc:docMk/>
      </pc:docMkLst>
      <pc:sldChg chg="modSp">
        <pc:chgData name="Michelle L. Soler" userId="S::mlsoler@northcarolina.edu::24b7805d-6f6f-4385-a144-35869d011731" providerId="AD" clId="Web-{6F1EE954-561C-43D1-9DC0-F458341887CD}" dt="2024-07-30T14:43:16.565" v="7" actId="20577"/>
        <pc:sldMkLst>
          <pc:docMk/>
          <pc:sldMk cId="517887547" sldId="264"/>
        </pc:sldMkLst>
        <pc:spChg chg="mod">
          <ac:chgData name="Michelle L. Soler" userId="S::mlsoler@northcarolina.edu::24b7805d-6f6f-4385-a144-35869d011731" providerId="AD" clId="Web-{6F1EE954-561C-43D1-9DC0-F458341887CD}" dt="2024-07-30T14:43:16.565" v="7" actId="20577"/>
          <ac:spMkLst>
            <pc:docMk/>
            <pc:sldMk cId="517887547" sldId="264"/>
            <ac:spMk id="3" creationId="{027E1210-2EC8-BD1D-FB0F-C896457B46BF}"/>
          </ac:spMkLst>
        </pc:spChg>
      </pc:sldChg>
      <pc:sldChg chg="modSp">
        <pc:chgData name="Michelle L. Soler" userId="S::mlsoler@northcarolina.edu::24b7805d-6f6f-4385-a144-35869d011731" providerId="AD" clId="Web-{6F1EE954-561C-43D1-9DC0-F458341887CD}" dt="2024-07-30T14:51:13.567" v="161" actId="20577"/>
        <pc:sldMkLst>
          <pc:docMk/>
          <pc:sldMk cId="2838259314" sldId="282"/>
        </pc:sldMkLst>
        <pc:spChg chg="mod">
          <ac:chgData name="Michelle L. Soler" userId="S::mlsoler@northcarolina.edu::24b7805d-6f6f-4385-a144-35869d011731" providerId="AD" clId="Web-{6F1EE954-561C-43D1-9DC0-F458341887CD}" dt="2024-07-30T14:51:13.567" v="161" actId="20577"/>
          <ac:spMkLst>
            <pc:docMk/>
            <pc:sldMk cId="2838259314" sldId="282"/>
            <ac:spMk id="9" creationId="{8D88BF75-162D-2DDA-4E0C-0F24EB8190F0}"/>
          </ac:spMkLst>
        </pc:spChg>
      </pc:sldChg>
      <pc:sldChg chg="modSp add replId">
        <pc:chgData name="Michelle L. Soler" userId="S::mlsoler@northcarolina.edu::24b7805d-6f6f-4385-a144-35869d011731" providerId="AD" clId="Web-{6F1EE954-561C-43D1-9DC0-F458341887CD}" dt="2024-07-30T14:46:06.441" v="68" actId="20577"/>
        <pc:sldMkLst>
          <pc:docMk/>
          <pc:sldMk cId="4134912721" sldId="287"/>
        </pc:sldMkLst>
        <pc:spChg chg="mod">
          <ac:chgData name="Michelle L. Soler" userId="S::mlsoler@northcarolina.edu::24b7805d-6f6f-4385-a144-35869d011731" providerId="AD" clId="Web-{6F1EE954-561C-43D1-9DC0-F458341887CD}" dt="2024-07-30T14:43:33.284" v="12" actId="20577"/>
          <ac:spMkLst>
            <pc:docMk/>
            <pc:sldMk cId="4134912721" sldId="287"/>
            <ac:spMk id="2" creationId="{D250DEF5-C794-7682-DCFC-1E1D315BF459}"/>
          </ac:spMkLst>
        </pc:spChg>
        <pc:spChg chg="mod">
          <ac:chgData name="Michelle L. Soler" userId="S::mlsoler@northcarolina.edu::24b7805d-6f6f-4385-a144-35869d011731" providerId="AD" clId="Web-{6F1EE954-561C-43D1-9DC0-F458341887CD}" dt="2024-07-30T14:46:06.441" v="68" actId="20577"/>
          <ac:spMkLst>
            <pc:docMk/>
            <pc:sldMk cId="4134912721" sldId="287"/>
            <ac:spMk id="3" creationId="{07F0AE3C-6161-4D83-C81B-D3F987822501}"/>
          </ac:spMkLst>
        </pc:spChg>
      </pc:sldChg>
    </pc:docChg>
  </pc:docChgLst>
  <pc:docChgLst>
    <pc:chgData name="Michelle L. Soler" userId="S::mlsoler@northcarolina.edu::24b7805d-6f6f-4385-a144-35869d011731" providerId="AD" clId="Web-{B127D8DB-1DA8-4218-B7E4-EA61EBE4DDD4}"/>
    <pc:docChg chg="delSld modSld">
      <pc:chgData name="Michelle L. Soler" userId="S::mlsoler@northcarolina.edu::24b7805d-6f6f-4385-a144-35869d011731" providerId="AD" clId="Web-{B127D8DB-1DA8-4218-B7E4-EA61EBE4DDD4}" dt="2024-07-31T21:34:41.861" v="119"/>
      <pc:docMkLst>
        <pc:docMk/>
      </pc:docMkLst>
      <pc:sldChg chg="modSp">
        <pc:chgData name="Michelle L. Soler" userId="S::mlsoler@northcarolina.edu::24b7805d-6f6f-4385-a144-35869d011731" providerId="AD" clId="Web-{B127D8DB-1DA8-4218-B7E4-EA61EBE4DDD4}" dt="2024-07-31T21:14:29.198" v="8" actId="20577"/>
        <pc:sldMkLst>
          <pc:docMk/>
          <pc:sldMk cId="517887547" sldId="264"/>
        </pc:sldMkLst>
        <pc:spChg chg="mod">
          <ac:chgData name="Michelle L. Soler" userId="S::mlsoler@northcarolina.edu::24b7805d-6f6f-4385-a144-35869d011731" providerId="AD" clId="Web-{B127D8DB-1DA8-4218-B7E4-EA61EBE4DDD4}" dt="2024-07-31T21:14:29.198" v="8" actId="20577"/>
          <ac:spMkLst>
            <pc:docMk/>
            <pc:sldMk cId="517887547" sldId="264"/>
            <ac:spMk id="3" creationId="{027E1210-2EC8-BD1D-FB0F-C896457B46BF}"/>
          </ac:spMkLst>
        </pc:spChg>
      </pc:sldChg>
      <pc:sldChg chg="modSp">
        <pc:chgData name="Michelle L. Soler" userId="S::mlsoler@northcarolina.edu::24b7805d-6f6f-4385-a144-35869d011731" providerId="AD" clId="Web-{B127D8DB-1DA8-4218-B7E4-EA61EBE4DDD4}" dt="2024-07-31T21:26:14.821" v="66" actId="20577"/>
        <pc:sldMkLst>
          <pc:docMk/>
          <pc:sldMk cId="2924081520" sldId="275"/>
        </pc:sldMkLst>
        <pc:spChg chg="mod">
          <ac:chgData name="Michelle L. Soler" userId="S::mlsoler@northcarolina.edu::24b7805d-6f6f-4385-a144-35869d011731" providerId="AD" clId="Web-{B127D8DB-1DA8-4218-B7E4-EA61EBE4DDD4}" dt="2024-07-31T21:26:14.821" v="66" actId="20577"/>
          <ac:spMkLst>
            <pc:docMk/>
            <pc:sldMk cId="2924081520" sldId="275"/>
            <ac:spMk id="3" creationId="{3F0A2971-8F63-2370-3342-781DFE2F8415}"/>
          </ac:spMkLst>
        </pc:spChg>
      </pc:sldChg>
      <pc:sldChg chg="modSp">
        <pc:chgData name="Michelle L. Soler" userId="S::mlsoler@northcarolina.edu::24b7805d-6f6f-4385-a144-35869d011731" providerId="AD" clId="Web-{B127D8DB-1DA8-4218-B7E4-EA61EBE4DDD4}" dt="2024-07-31T21:22:02.425" v="53" actId="20577"/>
        <pc:sldMkLst>
          <pc:docMk/>
          <pc:sldMk cId="3204664015" sldId="277"/>
        </pc:sldMkLst>
        <pc:spChg chg="mod">
          <ac:chgData name="Michelle L. Soler" userId="S::mlsoler@northcarolina.edu::24b7805d-6f6f-4385-a144-35869d011731" providerId="AD" clId="Web-{B127D8DB-1DA8-4218-B7E4-EA61EBE4DDD4}" dt="2024-07-31T21:22:02.425" v="53" actId="20577"/>
          <ac:spMkLst>
            <pc:docMk/>
            <pc:sldMk cId="3204664015" sldId="277"/>
            <ac:spMk id="9" creationId="{8D88BF75-162D-2DDA-4E0C-0F24EB8190F0}"/>
          </ac:spMkLst>
        </pc:spChg>
      </pc:sldChg>
      <pc:sldChg chg="modSp">
        <pc:chgData name="Michelle L. Soler" userId="S::mlsoler@northcarolina.edu::24b7805d-6f6f-4385-a144-35869d011731" providerId="AD" clId="Web-{B127D8DB-1DA8-4218-B7E4-EA61EBE4DDD4}" dt="2024-07-31T21:19:16.219" v="43" actId="20577"/>
        <pc:sldMkLst>
          <pc:docMk/>
          <pc:sldMk cId="2838259314" sldId="282"/>
        </pc:sldMkLst>
        <pc:spChg chg="mod">
          <ac:chgData name="Michelle L. Soler" userId="S::mlsoler@northcarolina.edu::24b7805d-6f6f-4385-a144-35869d011731" providerId="AD" clId="Web-{B127D8DB-1DA8-4218-B7E4-EA61EBE4DDD4}" dt="2024-07-31T21:19:16.219" v="43" actId="20577"/>
          <ac:spMkLst>
            <pc:docMk/>
            <pc:sldMk cId="2838259314" sldId="282"/>
            <ac:spMk id="9" creationId="{8D88BF75-162D-2DDA-4E0C-0F24EB8190F0}"/>
          </ac:spMkLst>
        </pc:spChg>
      </pc:sldChg>
      <pc:sldChg chg="modSp">
        <pc:chgData name="Michelle L. Soler" userId="S::mlsoler@northcarolina.edu::24b7805d-6f6f-4385-a144-35869d011731" providerId="AD" clId="Web-{B127D8DB-1DA8-4218-B7E4-EA61EBE4DDD4}" dt="2024-07-31T21:30:22.294" v="118" actId="20577"/>
        <pc:sldMkLst>
          <pc:docMk/>
          <pc:sldMk cId="2475890919" sldId="283"/>
        </pc:sldMkLst>
        <pc:spChg chg="mod">
          <ac:chgData name="Michelle L. Soler" userId="S::mlsoler@northcarolina.edu::24b7805d-6f6f-4385-a144-35869d011731" providerId="AD" clId="Web-{B127D8DB-1DA8-4218-B7E4-EA61EBE4DDD4}" dt="2024-07-31T21:30:22.294" v="118" actId="20577"/>
          <ac:spMkLst>
            <pc:docMk/>
            <pc:sldMk cId="2475890919" sldId="283"/>
            <ac:spMk id="3" creationId="{3F0A2971-8F63-2370-3342-781DFE2F8415}"/>
          </ac:spMkLst>
        </pc:spChg>
      </pc:sldChg>
      <pc:sldChg chg="modSp">
        <pc:chgData name="Michelle L. Soler" userId="S::mlsoler@northcarolina.edu::24b7805d-6f6f-4385-a144-35869d011731" providerId="AD" clId="Web-{B127D8DB-1DA8-4218-B7E4-EA61EBE4DDD4}" dt="2024-07-31T21:27:47.166" v="67" actId="20577"/>
        <pc:sldMkLst>
          <pc:docMk/>
          <pc:sldMk cId="3535463568" sldId="284"/>
        </pc:sldMkLst>
        <pc:spChg chg="mod">
          <ac:chgData name="Michelle L. Soler" userId="S::mlsoler@northcarolina.edu::24b7805d-6f6f-4385-a144-35869d011731" providerId="AD" clId="Web-{B127D8DB-1DA8-4218-B7E4-EA61EBE4DDD4}" dt="2024-07-31T21:27:47.166" v="67" actId="20577"/>
          <ac:spMkLst>
            <pc:docMk/>
            <pc:sldMk cId="3535463568" sldId="284"/>
            <ac:spMk id="3" creationId="{3F0A2971-8F63-2370-3342-781DFE2F8415}"/>
          </ac:spMkLst>
        </pc:spChg>
      </pc:sldChg>
      <pc:sldChg chg="del">
        <pc:chgData name="Michelle L. Soler" userId="S::mlsoler@northcarolina.edu::24b7805d-6f6f-4385-a144-35869d011731" providerId="AD" clId="Web-{B127D8DB-1DA8-4218-B7E4-EA61EBE4DDD4}" dt="2024-07-31T21:34:41.861" v="119"/>
        <pc:sldMkLst>
          <pc:docMk/>
          <pc:sldMk cId="4134912721" sldId="287"/>
        </pc:sldMkLst>
      </pc:sldChg>
    </pc:docChg>
  </pc:docChgLst>
  <pc:docChgLst>
    <pc:chgData name="Michelle L. Soler" userId="S::mlsoler@northcarolina.edu::24b7805d-6f6f-4385-a144-35869d011731" providerId="AD" clId="Web-{F0804455-672D-4848-BE48-9C051C9963A2}"/>
    <pc:docChg chg="modSld">
      <pc:chgData name="Michelle L. Soler" userId="S::mlsoler@northcarolina.edu::24b7805d-6f6f-4385-a144-35869d011731" providerId="AD" clId="Web-{F0804455-672D-4848-BE48-9C051C9963A2}" dt="2024-07-30T14:59:32.166" v="211" actId="20577"/>
      <pc:docMkLst>
        <pc:docMk/>
      </pc:docMkLst>
      <pc:sldChg chg="modSp">
        <pc:chgData name="Michelle L. Soler" userId="S::mlsoler@northcarolina.edu::24b7805d-6f6f-4385-a144-35869d011731" providerId="AD" clId="Web-{F0804455-672D-4848-BE48-9C051C9963A2}" dt="2024-07-30T14:59:32.166" v="211" actId="20577"/>
        <pc:sldMkLst>
          <pc:docMk/>
          <pc:sldMk cId="2210349297" sldId="281"/>
        </pc:sldMkLst>
        <pc:spChg chg="mod">
          <ac:chgData name="Michelle L. Soler" userId="S::mlsoler@northcarolina.edu::24b7805d-6f6f-4385-a144-35869d011731" providerId="AD" clId="Web-{F0804455-672D-4848-BE48-9C051C9963A2}" dt="2024-07-30T14:59:32.166" v="211" actId="20577"/>
          <ac:spMkLst>
            <pc:docMk/>
            <pc:sldMk cId="2210349297" sldId="281"/>
            <ac:spMk id="3" creationId="{027E1210-2EC8-BD1D-FB0F-C896457B46BF}"/>
          </ac:spMkLst>
        </pc:spChg>
      </pc:sldChg>
      <pc:sldChg chg="modSp">
        <pc:chgData name="Michelle L. Soler" userId="S::mlsoler@northcarolina.edu::24b7805d-6f6f-4385-a144-35869d011731" providerId="AD" clId="Web-{F0804455-672D-4848-BE48-9C051C9963A2}" dt="2024-07-30T14:58:15.912" v="195" actId="14100"/>
        <pc:sldMkLst>
          <pc:docMk/>
          <pc:sldMk cId="2838259314" sldId="282"/>
        </pc:sldMkLst>
        <pc:spChg chg="mod">
          <ac:chgData name="Michelle L. Soler" userId="S::mlsoler@northcarolina.edu::24b7805d-6f6f-4385-a144-35869d011731" providerId="AD" clId="Web-{F0804455-672D-4848-BE48-9C051C9963A2}" dt="2024-07-30T14:52:32.883" v="25" actId="20577"/>
          <ac:spMkLst>
            <pc:docMk/>
            <pc:sldMk cId="2838259314" sldId="282"/>
            <ac:spMk id="2" creationId="{6C4C96A6-4C8B-C514-2232-CC279CB77177}"/>
          </ac:spMkLst>
        </pc:spChg>
        <pc:spChg chg="mod">
          <ac:chgData name="Michelle L. Soler" userId="S::mlsoler@northcarolina.edu::24b7805d-6f6f-4385-a144-35869d011731" providerId="AD" clId="Web-{F0804455-672D-4848-BE48-9C051C9963A2}" dt="2024-07-30T14:58:15.912" v="195" actId="14100"/>
          <ac:spMkLst>
            <pc:docMk/>
            <pc:sldMk cId="2838259314" sldId="282"/>
            <ac:spMk id="9" creationId="{8D88BF75-162D-2DDA-4E0C-0F24EB8190F0}"/>
          </ac:spMkLst>
        </pc:spChg>
      </pc:sldChg>
    </pc:docChg>
  </pc:docChgLst>
  <pc:docChgLst>
    <pc:chgData name="Rondall R. Rice" userId="S::rrrice@northcarolina.edu::f16d39b4-d3db-489d-9356-15a6cc0c222b" providerId="AD" clId="Web-{BA3DCE09-B962-4551-B6D2-C63AA8324076}"/>
    <pc:docChg chg="modSld">
      <pc:chgData name="Rondall R. Rice" userId="S::rrrice@northcarolina.edu::f16d39b4-d3db-489d-9356-15a6cc0c222b" providerId="AD" clId="Web-{BA3DCE09-B962-4551-B6D2-C63AA8324076}" dt="2024-07-31T15:40:42.355" v="5" actId="20577"/>
      <pc:docMkLst>
        <pc:docMk/>
      </pc:docMkLst>
      <pc:sldChg chg="modSp">
        <pc:chgData name="Rondall R. Rice" userId="S::rrrice@northcarolina.edu::f16d39b4-d3db-489d-9356-15a6cc0c222b" providerId="AD" clId="Web-{BA3DCE09-B962-4551-B6D2-C63AA8324076}" dt="2024-07-31T15:40:42.355" v="5" actId="20577"/>
        <pc:sldMkLst>
          <pc:docMk/>
          <pc:sldMk cId="1597832959" sldId="285"/>
        </pc:sldMkLst>
        <pc:spChg chg="mod">
          <ac:chgData name="Rondall R. Rice" userId="S::rrrice@northcarolina.edu::f16d39b4-d3db-489d-9356-15a6cc0c222b" providerId="AD" clId="Web-{BA3DCE09-B962-4551-B6D2-C63AA8324076}" dt="2024-07-31T15:40:42.355" v="5" actId="20577"/>
          <ac:spMkLst>
            <pc:docMk/>
            <pc:sldMk cId="1597832959" sldId="285"/>
            <ac:spMk id="2" creationId="{D250DEF5-C794-7682-DCFC-1E1D315BF459}"/>
          </ac:spMkLst>
        </pc:spChg>
      </pc:sldChg>
      <pc:sldChg chg="modSp">
        <pc:chgData name="Rondall R. Rice" userId="S::rrrice@northcarolina.edu::f16d39b4-d3db-489d-9356-15a6cc0c222b" providerId="AD" clId="Web-{BA3DCE09-B962-4551-B6D2-C63AA8324076}" dt="2024-07-31T15:38:26.534" v="1" actId="20577"/>
        <pc:sldMkLst>
          <pc:docMk/>
          <pc:sldMk cId="4134912721" sldId="287"/>
        </pc:sldMkLst>
        <pc:spChg chg="mod">
          <ac:chgData name="Rondall R. Rice" userId="S::rrrice@northcarolina.edu::f16d39b4-d3db-489d-9356-15a6cc0c222b" providerId="AD" clId="Web-{BA3DCE09-B962-4551-B6D2-C63AA8324076}" dt="2024-07-31T15:38:26.534" v="1" actId="20577"/>
          <ac:spMkLst>
            <pc:docMk/>
            <pc:sldMk cId="4134912721" sldId="287"/>
            <ac:spMk id="3" creationId="{07F0AE3C-6161-4D83-C81B-D3F987822501}"/>
          </ac:spMkLst>
        </pc:spChg>
      </pc:sldChg>
    </pc:docChg>
  </pc:docChgLst>
  <pc:docChgLst>
    <pc:chgData name="Rondall R. Rice" userId="S::rrrice@northcarolina.edu::f16d39b4-d3db-489d-9356-15a6cc0c222b" providerId="AD" clId="Web-{C4994628-BE40-4E0D-A719-78226AD201A1}"/>
    <pc:docChg chg="modSld">
      <pc:chgData name="Rondall R. Rice" userId="S::rrrice@northcarolina.edu::f16d39b4-d3db-489d-9356-15a6cc0c222b" providerId="AD" clId="Web-{C4994628-BE40-4E0D-A719-78226AD201A1}" dt="2024-08-01T14:35:20.468" v="6" actId="20577"/>
      <pc:docMkLst>
        <pc:docMk/>
      </pc:docMkLst>
      <pc:sldChg chg="modSp">
        <pc:chgData name="Rondall R. Rice" userId="S::rrrice@northcarolina.edu::f16d39b4-d3db-489d-9356-15a6cc0c222b" providerId="AD" clId="Web-{C4994628-BE40-4E0D-A719-78226AD201A1}" dt="2024-08-01T14:33:09.229" v="2" actId="20577"/>
        <pc:sldMkLst>
          <pc:docMk/>
          <pc:sldMk cId="2475890919" sldId="283"/>
        </pc:sldMkLst>
        <pc:spChg chg="mod">
          <ac:chgData name="Rondall R. Rice" userId="S::rrrice@northcarolina.edu::f16d39b4-d3db-489d-9356-15a6cc0c222b" providerId="AD" clId="Web-{C4994628-BE40-4E0D-A719-78226AD201A1}" dt="2024-08-01T14:33:09.229" v="2" actId="20577"/>
          <ac:spMkLst>
            <pc:docMk/>
            <pc:sldMk cId="2475890919" sldId="283"/>
            <ac:spMk id="3" creationId="{3F0A2971-8F63-2370-3342-781DFE2F8415}"/>
          </ac:spMkLst>
        </pc:spChg>
      </pc:sldChg>
      <pc:sldChg chg="modSp">
        <pc:chgData name="Rondall R. Rice" userId="S::rrrice@northcarolina.edu::f16d39b4-d3db-489d-9356-15a6cc0c222b" providerId="AD" clId="Web-{C4994628-BE40-4E0D-A719-78226AD201A1}" dt="2024-08-01T14:35:20.468" v="6" actId="20577"/>
        <pc:sldMkLst>
          <pc:docMk/>
          <pc:sldMk cId="578043770" sldId="286"/>
        </pc:sldMkLst>
        <pc:spChg chg="mod">
          <ac:chgData name="Rondall R. Rice" userId="S::rrrice@northcarolina.edu::f16d39b4-d3db-489d-9356-15a6cc0c222b" providerId="AD" clId="Web-{C4994628-BE40-4E0D-A719-78226AD201A1}" dt="2024-08-01T14:35:20.468" v="6" actId="20577"/>
          <ac:spMkLst>
            <pc:docMk/>
            <pc:sldMk cId="578043770" sldId="286"/>
            <ac:spMk id="3" creationId="{3F0A2971-8F63-2370-3342-781DFE2F8415}"/>
          </ac:spMkLst>
        </pc:spChg>
      </pc:sldChg>
    </pc:docChg>
  </pc:docChgLst>
  <pc:docChgLst>
    <pc:chgData name="Michelle L. Soler" userId="S::mlsoler@northcarolina.edu::24b7805d-6f6f-4385-a144-35869d011731" providerId="AD" clId="Web-{46E3A92C-9813-4834-ADD1-B93DF33333F6}"/>
    <pc:docChg chg="addSld modSld">
      <pc:chgData name="Michelle L. Soler" userId="S::mlsoler@northcarolina.edu::24b7805d-6f6f-4385-a144-35869d011731" providerId="AD" clId="Web-{46E3A92C-9813-4834-ADD1-B93DF33333F6}" dt="2024-07-26T14:46:30.247" v="584" actId="20577"/>
      <pc:docMkLst>
        <pc:docMk/>
      </pc:docMkLst>
      <pc:sldChg chg="modSp">
        <pc:chgData name="Michelle L. Soler" userId="S::mlsoler@northcarolina.edu::24b7805d-6f6f-4385-a144-35869d011731" providerId="AD" clId="Web-{46E3A92C-9813-4834-ADD1-B93DF33333F6}" dt="2024-07-26T14:46:30.247" v="584" actId="20577"/>
        <pc:sldMkLst>
          <pc:docMk/>
          <pc:sldMk cId="2986991032" sldId="276"/>
        </pc:sldMkLst>
        <pc:spChg chg="mod">
          <ac:chgData name="Michelle L. Soler" userId="S::mlsoler@northcarolina.edu::24b7805d-6f6f-4385-a144-35869d011731" providerId="AD" clId="Web-{46E3A92C-9813-4834-ADD1-B93DF33333F6}" dt="2024-07-26T14:46:30.247" v="584" actId="20577"/>
          <ac:spMkLst>
            <pc:docMk/>
            <pc:sldMk cId="2986991032" sldId="276"/>
            <ac:spMk id="3" creationId="{07F0AE3C-6161-4D83-C81B-D3F987822501}"/>
          </ac:spMkLst>
        </pc:spChg>
      </pc:sldChg>
      <pc:sldChg chg="modSp">
        <pc:chgData name="Michelle L. Soler" userId="S::mlsoler@northcarolina.edu::24b7805d-6f6f-4385-a144-35869d011731" providerId="AD" clId="Web-{46E3A92C-9813-4834-ADD1-B93DF33333F6}" dt="2024-07-26T14:44:24.442" v="549" actId="20577"/>
        <pc:sldMkLst>
          <pc:docMk/>
          <pc:sldMk cId="2546207284" sldId="278"/>
        </pc:sldMkLst>
        <pc:spChg chg="mod">
          <ac:chgData name="Michelle L. Soler" userId="S::mlsoler@northcarolina.edu::24b7805d-6f6f-4385-a144-35869d011731" providerId="AD" clId="Web-{46E3A92C-9813-4834-ADD1-B93DF33333F6}" dt="2024-07-26T14:44:24.442" v="549" actId="20577"/>
          <ac:spMkLst>
            <pc:docMk/>
            <pc:sldMk cId="2546207284" sldId="278"/>
            <ac:spMk id="9" creationId="{8D88BF75-162D-2DDA-4E0C-0F24EB8190F0}"/>
          </ac:spMkLst>
        </pc:spChg>
      </pc:sldChg>
      <pc:sldChg chg="modSp">
        <pc:chgData name="Michelle L. Soler" userId="S::mlsoler@northcarolina.edu::24b7805d-6f6f-4385-a144-35869d011731" providerId="AD" clId="Web-{46E3A92C-9813-4834-ADD1-B93DF33333F6}" dt="2024-07-26T14:45:37.087" v="553" actId="20577"/>
        <pc:sldMkLst>
          <pc:docMk/>
          <pc:sldMk cId="2210349297" sldId="281"/>
        </pc:sldMkLst>
        <pc:spChg chg="mod">
          <ac:chgData name="Michelle L. Soler" userId="S::mlsoler@northcarolina.edu::24b7805d-6f6f-4385-a144-35869d011731" providerId="AD" clId="Web-{46E3A92C-9813-4834-ADD1-B93DF33333F6}" dt="2024-07-26T14:45:37.087" v="553" actId="20577"/>
          <ac:spMkLst>
            <pc:docMk/>
            <pc:sldMk cId="2210349297" sldId="281"/>
            <ac:spMk id="3" creationId="{027E1210-2EC8-BD1D-FB0F-C896457B46BF}"/>
          </ac:spMkLst>
        </pc:spChg>
      </pc:sldChg>
      <pc:sldChg chg="modSp">
        <pc:chgData name="Michelle L. Soler" userId="S::mlsoler@northcarolina.edu::24b7805d-6f6f-4385-a144-35869d011731" providerId="AD" clId="Web-{46E3A92C-9813-4834-ADD1-B93DF33333F6}" dt="2024-07-26T14:38:09.776" v="206" actId="20577"/>
        <pc:sldMkLst>
          <pc:docMk/>
          <pc:sldMk cId="3535463568" sldId="284"/>
        </pc:sldMkLst>
        <pc:spChg chg="mod">
          <ac:chgData name="Michelle L. Soler" userId="S::mlsoler@northcarolina.edu::24b7805d-6f6f-4385-a144-35869d011731" providerId="AD" clId="Web-{46E3A92C-9813-4834-ADD1-B93DF33333F6}" dt="2024-07-26T14:38:09.776" v="206" actId="20577"/>
          <ac:spMkLst>
            <pc:docMk/>
            <pc:sldMk cId="3535463568" sldId="284"/>
            <ac:spMk id="3" creationId="{3F0A2971-8F63-2370-3342-781DFE2F8415}"/>
          </ac:spMkLst>
        </pc:spChg>
      </pc:sldChg>
      <pc:sldChg chg="modSp add replId">
        <pc:chgData name="Michelle L. Soler" userId="S::mlsoler@northcarolina.edu::24b7805d-6f6f-4385-a144-35869d011731" providerId="AD" clId="Web-{46E3A92C-9813-4834-ADD1-B93DF33333F6}" dt="2024-07-26T14:40:39.505" v="377" actId="14100"/>
        <pc:sldMkLst>
          <pc:docMk/>
          <pc:sldMk cId="578043770" sldId="286"/>
        </pc:sldMkLst>
        <pc:spChg chg="mod">
          <ac:chgData name="Michelle L. Soler" userId="S::mlsoler@northcarolina.edu::24b7805d-6f6f-4385-a144-35869d011731" providerId="AD" clId="Web-{46E3A92C-9813-4834-ADD1-B93DF33333F6}" dt="2024-07-26T14:39:07.343" v="250" actId="20577"/>
          <ac:spMkLst>
            <pc:docMk/>
            <pc:sldMk cId="578043770" sldId="286"/>
            <ac:spMk id="2" creationId="{0E69CE4D-FDB4-98C8-9EBF-7E150053183D}"/>
          </ac:spMkLst>
        </pc:spChg>
        <pc:spChg chg="mod">
          <ac:chgData name="Michelle L. Soler" userId="S::mlsoler@northcarolina.edu::24b7805d-6f6f-4385-a144-35869d011731" providerId="AD" clId="Web-{46E3A92C-9813-4834-ADD1-B93DF33333F6}" dt="2024-07-26T14:40:39.505" v="377" actId="14100"/>
          <ac:spMkLst>
            <pc:docMk/>
            <pc:sldMk cId="578043770" sldId="286"/>
            <ac:spMk id="3" creationId="{3F0A2971-8F63-2370-3342-781DFE2F8415}"/>
          </ac:spMkLst>
        </pc:spChg>
      </pc:sldChg>
    </pc:docChg>
  </pc:docChgLst>
  <pc:docChgLst>
    <pc:chgData name="Rondall R. Rice" userId="S::rrrice@northcarolina.edu::f16d39b4-d3db-489d-9356-15a6cc0c222b" providerId="AD" clId="Web-{23BE3E4E-18BC-4648-8D19-3CBC7EA5124F}"/>
    <pc:docChg chg="mod addSld modSld sldOrd">
      <pc:chgData name="Rondall R. Rice" userId="S::rrrice@northcarolina.edu::f16d39b4-d3db-489d-9356-15a6cc0c222b" providerId="AD" clId="Web-{23BE3E4E-18BC-4648-8D19-3CBC7EA5124F}" dt="2024-07-31T15:32:11.492" v="1647" actId="1076"/>
      <pc:docMkLst>
        <pc:docMk/>
      </pc:docMkLst>
      <pc:sldChg chg="modSp">
        <pc:chgData name="Rondall R. Rice" userId="S::rrrice@northcarolina.edu::f16d39b4-d3db-489d-9356-15a6cc0c222b" providerId="AD" clId="Web-{23BE3E4E-18BC-4648-8D19-3CBC7EA5124F}" dt="2024-07-31T13:37:20.689" v="130" actId="1076"/>
        <pc:sldMkLst>
          <pc:docMk/>
          <pc:sldMk cId="1139337689" sldId="259"/>
        </pc:sldMkLst>
        <pc:spChg chg="mod">
          <ac:chgData name="Rondall R. Rice" userId="S::rrrice@northcarolina.edu::f16d39b4-d3db-489d-9356-15a6cc0c222b" providerId="AD" clId="Web-{23BE3E4E-18BC-4648-8D19-3CBC7EA5124F}" dt="2024-07-31T13:37:20.689" v="130" actId="1076"/>
          <ac:spMkLst>
            <pc:docMk/>
            <pc:sldMk cId="1139337689" sldId="259"/>
            <ac:spMk id="3" creationId="{00000000-0000-0000-0000-000000000000}"/>
          </ac:spMkLst>
        </pc:spChg>
      </pc:sldChg>
      <pc:sldChg chg="addSp delSp modSp">
        <pc:chgData name="Rondall R. Rice" userId="S::rrrice@northcarolina.edu::f16d39b4-d3db-489d-9356-15a6cc0c222b" providerId="AD" clId="Web-{23BE3E4E-18BC-4648-8D19-3CBC7EA5124F}" dt="2024-07-31T15:31:56.633" v="1644"/>
        <pc:sldMkLst>
          <pc:docMk/>
          <pc:sldMk cId="1822708408" sldId="261"/>
        </pc:sldMkLst>
        <pc:spChg chg="add del mod">
          <ac:chgData name="Rondall R. Rice" userId="S::rrrice@northcarolina.edu::f16d39b4-d3db-489d-9356-15a6cc0c222b" providerId="AD" clId="Web-{23BE3E4E-18BC-4648-8D19-3CBC7EA5124F}" dt="2024-07-31T15:31:56.633" v="1644"/>
          <ac:spMkLst>
            <pc:docMk/>
            <pc:sldMk cId="1822708408" sldId="261"/>
            <ac:spMk id="2" creationId="{7152167A-73E2-6FA6-3D61-B8C13E572C45}"/>
          </ac:spMkLst>
        </pc:spChg>
      </pc:sldChg>
      <pc:sldChg chg="modSp">
        <pc:chgData name="Rondall R. Rice" userId="S::rrrice@northcarolina.edu::f16d39b4-d3db-489d-9356-15a6cc0c222b" providerId="AD" clId="Web-{23BE3E4E-18BC-4648-8D19-3CBC7EA5124F}" dt="2024-07-31T13:39:42.801" v="132" actId="20577"/>
        <pc:sldMkLst>
          <pc:docMk/>
          <pc:sldMk cId="517887547" sldId="264"/>
        </pc:sldMkLst>
        <pc:spChg chg="mod">
          <ac:chgData name="Rondall R. Rice" userId="S::rrrice@northcarolina.edu::f16d39b4-d3db-489d-9356-15a6cc0c222b" providerId="AD" clId="Web-{23BE3E4E-18BC-4648-8D19-3CBC7EA5124F}" dt="2024-07-31T13:39:42.801" v="132" actId="20577"/>
          <ac:spMkLst>
            <pc:docMk/>
            <pc:sldMk cId="517887547" sldId="264"/>
            <ac:spMk id="3" creationId="{027E1210-2EC8-BD1D-FB0F-C896457B46BF}"/>
          </ac:spMkLst>
        </pc:spChg>
      </pc:sldChg>
      <pc:sldChg chg="delSp modSp">
        <pc:chgData name="Rondall R. Rice" userId="S::rrrice@northcarolina.edu::f16d39b4-d3db-489d-9356-15a6cc0c222b" providerId="AD" clId="Web-{23BE3E4E-18BC-4648-8D19-3CBC7EA5124F}" dt="2024-07-31T13:56:34.276" v="269"/>
        <pc:sldMkLst>
          <pc:docMk/>
          <pc:sldMk cId="4203076194" sldId="268"/>
        </pc:sldMkLst>
        <pc:spChg chg="del mod">
          <ac:chgData name="Rondall R. Rice" userId="S::rrrice@northcarolina.edu::f16d39b4-d3db-489d-9356-15a6cc0c222b" providerId="AD" clId="Web-{23BE3E4E-18BC-4648-8D19-3CBC7EA5124F}" dt="2024-07-31T13:56:34.276" v="269"/>
          <ac:spMkLst>
            <pc:docMk/>
            <pc:sldMk cId="4203076194" sldId="268"/>
            <ac:spMk id="5" creationId="{04F1819C-027E-3A62-A95A-B5E28F3DB2B5}"/>
          </ac:spMkLst>
        </pc:spChg>
        <pc:spChg chg="mod">
          <ac:chgData name="Rondall R. Rice" userId="S::rrrice@northcarolina.edu::f16d39b4-d3db-489d-9356-15a6cc0c222b" providerId="AD" clId="Web-{23BE3E4E-18BC-4648-8D19-3CBC7EA5124F}" dt="2024-07-31T13:56:28.822" v="266" actId="1076"/>
          <ac:spMkLst>
            <pc:docMk/>
            <pc:sldMk cId="4203076194" sldId="268"/>
            <ac:spMk id="9" creationId="{8D88BF75-162D-2DDA-4E0C-0F24EB8190F0}"/>
          </ac:spMkLst>
        </pc:spChg>
      </pc:sldChg>
      <pc:sldChg chg="modSp">
        <pc:chgData name="Rondall R. Rice" userId="S::rrrice@northcarolina.edu::f16d39b4-d3db-489d-9356-15a6cc0c222b" providerId="AD" clId="Web-{23BE3E4E-18BC-4648-8D19-3CBC7EA5124F}" dt="2024-07-31T14:45:26.526" v="734" actId="20577"/>
        <pc:sldMkLst>
          <pc:docMk/>
          <pc:sldMk cId="2924081520" sldId="275"/>
        </pc:sldMkLst>
        <pc:spChg chg="mod">
          <ac:chgData name="Rondall R. Rice" userId="S::rrrice@northcarolina.edu::f16d39b4-d3db-489d-9356-15a6cc0c222b" providerId="AD" clId="Web-{23BE3E4E-18BC-4648-8D19-3CBC7EA5124F}" dt="2024-07-31T14:45:26.526" v="734" actId="20577"/>
          <ac:spMkLst>
            <pc:docMk/>
            <pc:sldMk cId="2924081520" sldId="275"/>
            <ac:spMk id="3" creationId="{3F0A2971-8F63-2370-3342-781DFE2F8415}"/>
          </ac:spMkLst>
        </pc:spChg>
      </pc:sldChg>
      <pc:sldChg chg="modSp">
        <pc:chgData name="Rondall R. Rice" userId="S::rrrice@northcarolina.edu::f16d39b4-d3db-489d-9356-15a6cc0c222b" providerId="AD" clId="Web-{23BE3E4E-18BC-4648-8D19-3CBC7EA5124F}" dt="2024-07-31T15:24:22.404" v="1450" actId="20577"/>
        <pc:sldMkLst>
          <pc:docMk/>
          <pc:sldMk cId="2986991032" sldId="276"/>
        </pc:sldMkLst>
        <pc:spChg chg="mod">
          <ac:chgData name="Rondall R. Rice" userId="S::rrrice@northcarolina.edu::f16d39b4-d3db-489d-9356-15a6cc0c222b" providerId="AD" clId="Web-{23BE3E4E-18BC-4648-8D19-3CBC7EA5124F}" dt="2024-07-31T15:24:22.404" v="1450" actId="20577"/>
          <ac:spMkLst>
            <pc:docMk/>
            <pc:sldMk cId="2986991032" sldId="276"/>
            <ac:spMk id="3" creationId="{07F0AE3C-6161-4D83-C81B-D3F987822501}"/>
          </ac:spMkLst>
        </pc:spChg>
      </pc:sldChg>
      <pc:sldChg chg="addSp delSp modSp">
        <pc:chgData name="Rondall R. Rice" userId="S::rrrice@northcarolina.edu::f16d39b4-d3db-489d-9356-15a6cc0c222b" providerId="AD" clId="Web-{23BE3E4E-18BC-4648-8D19-3CBC7EA5124F}" dt="2024-07-31T14:35:55.560" v="642" actId="1076"/>
        <pc:sldMkLst>
          <pc:docMk/>
          <pc:sldMk cId="3204664015" sldId="277"/>
        </pc:sldMkLst>
        <pc:spChg chg="add del mod">
          <ac:chgData name="Rondall R. Rice" userId="S::rrrice@northcarolina.edu::f16d39b4-d3db-489d-9356-15a6cc0c222b" providerId="AD" clId="Web-{23BE3E4E-18BC-4648-8D19-3CBC7EA5124F}" dt="2024-07-31T14:33:53.761" v="608" actId="20577"/>
          <ac:spMkLst>
            <pc:docMk/>
            <pc:sldMk cId="3204664015" sldId="277"/>
            <ac:spMk id="2" creationId="{6C4C96A6-4C8B-C514-2232-CC279CB77177}"/>
          </ac:spMkLst>
        </pc:spChg>
        <pc:spChg chg="del">
          <ac:chgData name="Rondall R. Rice" userId="S::rrrice@northcarolina.edu::f16d39b4-d3db-489d-9356-15a6cc0c222b" providerId="AD" clId="Web-{23BE3E4E-18BC-4648-8D19-3CBC7EA5124F}" dt="2024-07-31T14:30:58.117" v="567"/>
          <ac:spMkLst>
            <pc:docMk/>
            <pc:sldMk cId="3204664015" sldId="277"/>
            <ac:spMk id="5" creationId="{04F1819C-027E-3A62-A95A-B5E28F3DB2B5}"/>
          </ac:spMkLst>
        </pc:spChg>
        <pc:spChg chg="add del mod">
          <ac:chgData name="Rondall R. Rice" userId="S::rrrice@northcarolina.edu::f16d39b4-d3db-489d-9356-15a6cc0c222b" providerId="AD" clId="Web-{23BE3E4E-18BC-4648-8D19-3CBC7EA5124F}" dt="2024-07-31T14:33:42.339" v="599"/>
          <ac:spMkLst>
            <pc:docMk/>
            <pc:sldMk cId="3204664015" sldId="277"/>
            <ac:spMk id="6" creationId="{97E74F03-700F-35A9-FD2D-4ECB13714972}"/>
          </ac:spMkLst>
        </pc:spChg>
        <pc:spChg chg="mod">
          <ac:chgData name="Rondall R. Rice" userId="S::rrrice@northcarolina.edu::f16d39b4-d3db-489d-9356-15a6cc0c222b" providerId="AD" clId="Web-{23BE3E4E-18BC-4648-8D19-3CBC7EA5124F}" dt="2024-07-31T14:35:55.560" v="642" actId="1076"/>
          <ac:spMkLst>
            <pc:docMk/>
            <pc:sldMk cId="3204664015" sldId="277"/>
            <ac:spMk id="9" creationId="{8D88BF75-162D-2DDA-4E0C-0F24EB8190F0}"/>
          </ac:spMkLst>
        </pc:spChg>
      </pc:sldChg>
      <pc:sldChg chg="delSp modSp ord">
        <pc:chgData name="Rondall R. Rice" userId="S::rrrice@northcarolina.edu::f16d39b4-d3db-489d-9356-15a6cc0c222b" providerId="AD" clId="Web-{23BE3E4E-18BC-4648-8D19-3CBC7EA5124F}" dt="2024-07-31T15:07:18.383" v="1152" actId="20577"/>
        <pc:sldMkLst>
          <pc:docMk/>
          <pc:sldMk cId="2546207284" sldId="278"/>
        </pc:sldMkLst>
        <pc:spChg chg="mod">
          <ac:chgData name="Rondall R. Rice" userId="S::rrrice@northcarolina.edu::f16d39b4-d3db-489d-9356-15a6cc0c222b" providerId="AD" clId="Web-{23BE3E4E-18BC-4648-8D19-3CBC7EA5124F}" dt="2024-07-31T14:36:57.484" v="650" actId="20577"/>
          <ac:spMkLst>
            <pc:docMk/>
            <pc:sldMk cId="2546207284" sldId="278"/>
            <ac:spMk id="2" creationId="{6C4C96A6-4C8B-C514-2232-CC279CB77177}"/>
          </ac:spMkLst>
        </pc:spChg>
        <pc:spChg chg="del mod">
          <ac:chgData name="Rondall R. Rice" userId="S::rrrice@northcarolina.edu::f16d39b4-d3db-489d-9356-15a6cc0c222b" providerId="AD" clId="Web-{23BE3E4E-18BC-4648-8D19-3CBC7EA5124F}" dt="2024-07-31T15:01:16.355" v="975"/>
          <ac:spMkLst>
            <pc:docMk/>
            <pc:sldMk cId="2546207284" sldId="278"/>
            <ac:spMk id="5" creationId="{04F1819C-027E-3A62-A95A-B5E28F3DB2B5}"/>
          </ac:spMkLst>
        </pc:spChg>
        <pc:spChg chg="mod">
          <ac:chgData name="Rondall R. Rice" userId="S::rrrice@northcarolina.edu::f16d39b4-d3db-489d-9356-15a6cc0c222b" providerId="AD" clId="Web-{23BE3E4E-18BC-4648-8D19-3CBC7EA5124F}" dt="2024-07-31T15:07:18.383" v="1152" actId="20577"/>
          <ac:spMkLst>
            <pc:docMk/>
            <pc:sldMk cId="2546207284" sldId="278"/>
            <ac:spMk id="9" creationId="{8D88BF75-162D-2DDA-4E0C-0F24EB8190F0}"/>
          </ac:spMkLst>
        </pc:spChg>
      </pc:sldChg>
      <pc:sldChg chg="delSp modSp">
        <pc:chgData name="Rondall R. Rice" userId="S::rrrice@northcarolina.edu::f16d39b4-d3db-489d-9356-15a6cc0c222b" providerId="AD" clId="Web-{23BE3E4E-18BC-4648-8D19-3CBC7EA5124F}" dt="2024-07-31T14:03:36.816" v="344" actId="20577"/>
        <pc:sldMkLst>
          <pc:docMk/>
          <pc:sldMk cId="3449861500" sldId="279"/>
        </pc:sldMkLst>
        <pc:spChg chg="del">
          <ac:chgData name="Rondall R. Rice" userId="S::rrrice@northcarolina.edu::f16d39b4-d3db-489d-9356-15a6cc0c222b" providerId="AD" clId="Web-{23BE3E4E-18BC-4648-8D19-3CBC7EA5124F}" dt="2024-07-31T13:57:19.839" v="270"/>
          <ac:spMkLst>
            <pc:docMk/>
            <pc:sldMk cId="3449861500" sldId="279"/>
            <ac:spMk id="5" creationId="{04F1819C-027E-3A62-A95A-B5E28F3DB2B5}"/>
          </ac:spMkLst>
        </pc:spChg>
        <pc:spChg chg="mod">
          <ac:chgData name="Rondall R. Rice" userId="S::rrrice@northcarolina.edu::f16d39b4-d3db-489d-9356-15a6cc0c222b" providerId="AD" clId="Web-{23BE3E4E-18BC-4648-8D19-3CBC7EA5124F}" dt="2024-07-31T14:03:36.816" v="344" actId="20577"/>
          <ac:spMkLst>
            <pc:docMk/>
            <pc:sldMk cId="3449861500" sldId="279"/>
            <ac:spMk id="9" creationId="{8D88BF75-162D-2DDA-4E0C-0F24EB8190F0}"/>
          </ac:spMkLst>
        </pc:spChg>
      </pc:sldChg>
      <pc:sldChg chg="modSp">
        <pc:chgData name="Rondall R. Rice" userId="S::rrrice@northcarolina.edu::f16d39b4-d3db-489d-9356-15a6cc0c222b" providerId="AD" clId="Web-{23BE3E4E-18BC-4648-8D19-3CBC7EA5124F}" dt="2024-07-31T15:21:06.025" v="1390" actId="20577"/>
        <pc:sldMkLst>
          <pc:docMk/>
          <pc:sldMk cId="2024547065" sldId="280"/>
        </pc:sldMkLst>
        <pc:spChg chg="mod">
          <ac:chgData name="Rondall R. Rice" userId="S::rrrice@northcarolina.edu::f16d39b4-d3db-489d-9356-15a6cc0c222b" providerId="AD" clId="Web-{23BE3E4E-18BC-4648-8D19-3CBC7EA5124F}" dt="2024-07-31T15:10:51.356" v="1201" actId="14100"/>
          <ac:spMkLst>
            <pc:docMk/>
            <pc:sldMk cId="2024547065" sldId="280"/>
            <ac:spMk id="2" creationId="{0E69CE4D-FDB4-98C8-9EBF-7E150053183D}"/>
          </ac:spMkLst>
        </pc:spChg>
        <pc:spChg chg="mod">
          <ac:chgData name="Rondall R. Rice" userId="S::rrrice@northcarolina.edu::f16d39b4-d3db-489d-9356-15a6cc0c222b" providerId="AD" clId="Web-{23BE3E4E-18BC-4648-8D19-3CBC7EA5124F}" dt="2024-07-31T15:21:06.025" v="1390" actId="20577"/>
          <ac:spMkLst>
            <pc:docMk/>
            <pc:sldMk cId="2024547065" sldId="280"/>
            <ac:spMk id="3" creationId="{3F0A2971-8F63-2370-3342-781DFE2F8415}"/>
          </ac:spMkLst>
        </pc:spChg>
      </pc:sldChg>
      <pc:sldChg chg="modSp">
        <pc:chgData name="Rondall R. Rice" userId="S::rrrice@northcarolina.edu::f16d39b4-d3db-489d-9356-15a6cc0c222b" providerId="AD" clId="Web-{23BE3E4E-18BC-4648-8D19-3CBC7EA5124F}" dt="2024-07-31T13:51:17.441" v="257" actId="20577"/>
        <pc:sldMkLst>
          <pc:docMk/>
          <pc:sldMk cId="2210349297" sldId="281"/>
        </pc:sldMkLst>
        <pc:spChg chg="mod">
          <ac:chgData name="Rondall R. Rice" userId="S::rrrice@northcarolina.edu::f16d39b4-d3db-489d-9356-15a6cc0c222b" providerId="AD" clId="Web-{23BE3E4E-18BC-4648-8D19-3CBC7EA5124F}" dt="2024-07-31T13:51:17.441" v="257" actId="20577"/>
          <ac:spMkLst>
            <pc:docMk/>
            <pc:sldMk cId="2210349297" sldId="281"/>
            <ac:spMk id="3" creationId="{027E1210-2EC8-BD1D-FB0F-C896457B46BF}"/>
          </ac:spMkLst>
        </pc:spChg>
      </pc:sldChg>
      <pc:sldChg chg="delSp modSp">
        <pc:chgData name="Rondall R. Rice" userId="S::rrrice@northcarolina.edu::f16d39b4-d3db-489d-9356-15a6cc0c222b" providerId="AD" clId="Web-{23BE3E4E-18BC-4648-8D19-3CBC7EA5124F}" dt="2024-07-31T14:27:06.440" v="516" actId="20577"/>
        <pc:sldMkLst>
          <pc:docMk/>
          <pc:sldMk cId="2838259314" sldId="282"/>
        </pc:sldMkLst>
        <pc:spChg chg="mod">
          <ac:chgData name="Rondall R. Rice" userId="S::rrrice@northcarolina.edu::f16d39b4-d3db-489d-9356-15a6cc0c222b" providerId="AD" clId="Web-{23BE3E4E-18BC-4648-8D19-3CBC7EA5124F}" dt="2024-07-31T14:09:17.667" v="365" actId="20577"/>
          <ac:spMkLst>
            <pc:docMk/>
            <pc:sldMk cId="2838259314" sldId="282"/>
            <ac:spMk id="2" creationId="{6C4C96A6-4C8B-C514-2232-CC279CB77177}"/>
          </ac:spMkLst>
        </pc:spChg>
        <pc:spChg chg="del mod">
          <ac:chgData name="Rondall R. Rice" userId="S::rrrice@northcarolina.edu::f16d39b4-d3db-489d-9356-15a6cc0c222b" providerId="AD" clId="Web-{23BE3E4E-18BC-4648-8D19-3CBC7EA5124F}" dt="2024-07-31T14:05:23.568" v="355"/>
          <ac:spMkLst>
            <pc:docMk/>
            <pc:sldMk cId="2838259314" sldId="282"/>
            <ac:spMk id="5" creationId="{04F1819C-027E-3A62-A95A-B5E28F3DB2B5}"/>
          </ac:spMkLst>
        </pc:spChg>
        <pc:spChg chg="mod">
          <ac:chgData name="Rondall R. Rice" userId="S::rrrice@northcarolina.edu::f16d39b4-d3db-489d-9356-15a6cc0c222b" providerId="AD" clId="Web-{23BE3E4E-18BC-4648-8D19-3CBC7EA5124F}" dt="2024-07-31T14:27:06.440" v="516" actId="20577"/>
          <ac:spMkLst>
            <pc:docMk/>
            <pc:sldMk cId="2838259314" sldId="282"/>
            <ac:spMk id="9" creationId="{8D88BF75-162D-2DDA-4E0C-0F24EB8190F0}"/>
          </ac:spMkLst>
        </pc:spChg>
      </pc:sldChg>
      <pc:sldChg chg="modSp">
        <pc:chgData name="Rondall R. Rice" userId="S::rrrice@northcarolina.edu::f16d39b4-d3db-489d-9356-15a6cc0c222b" providerId="AD" clId="Web-{23BE3E4E-18BC-4648-8D19-3CBC7EA5124F}" dt="2024-07-31T15:10:42.668" v="1199" actId="20577"/>
        <pc:sldMkLst>
          <pc:docMk/>
          <pc:sldMk cId="2475890919" sldId="283"/>
        </pc:sldMkLst>
        <pc:spChg chg="mod">
          <ac:chgData name="Rondall R. Rice" userId="S::rrrice@northcarolina.edu::f16d39b4-d3db-489d-9356-15a6cc0c222b" providerId="AD" clId="Web-{23BE3E4E-18BC-4648-8D19-3CBC7EA5124F}" dt="2024-07-31T15:07:36.539" v="1157" actId="1076"/>
          <ac:spMkLst>
            <pc:docMk/>
            <pc:sldMk cId="2475890919" sldId="283"/>
            <ac:spMk id="2" creationId="{0E69CE4D-FDB4-98C8-9EBF-7E150053183D}"/>
          </ac:spMkLst>
        </pc:spChg>
        <pc:spChg chg="mod">
          <ac:chgData name="Rondall R. Rice" userId="S::rrrice@northcarolina.edu::f16d39b4-d3db-489d-9356-15a6cc0c222b" providerId="AD" clId="Web-{23BE3E4E-18BC-4648-8D19-3CBC7EA5124F}" dt="2024-07-31T15:10:42.668" v="1199" actId="20577"/>
          <ac:spMkLst>
            <pc:docMk/>
            <pc:sldMk cId="2475890919" sldId="283"/>
            <ac:spMk id="3" creationId="{3F0A2971-8F63-2370-3342-781DFE2F8415}"/>
          </ac:spMkLst>
        </pc:spChg>
      </pc:sldChg>
      <pc:sldChg chg="modSp modCm">
        <pc:chgData name="Rondall R. Rice" userId="S::rrrice@northcarolina.edu::f16d39b4-d3db-489d-9356-15a6cc0c222b" providerId="AD" clId="Web-{23BE3E4E-18BC-4648-8D19-3CBC7EA5124F}" dt="2024-07-31T14:59:01.151" v="904" actId="20577"/>
        <pc:sldMkLst>
          <pc:docMk/>
          <pc:sldMk cId="3535463568" sldId="284"/>
        </pc:sldMkLst>
        <pc:spChg chg="mod">
          <ac:chgData name="Rondall R. Rice" userId="S::rrrice@northcarolina.edu::f16d39b4-d3db-489d-9356-15a6cc0c222b" providerId="AD" clId="Web-{23BE3E4E-18BC-4648-8D19-3CBC7EA5124F}" dt="2024-07-31T14:59:01.151" v="904" actId="20577"/>
          <ac:spMkLst>
            <pc:docMk/>
            <pc:sldMk cId="3535463568" sldId="284"/>
            <ac:spMk id="3" creationId="{3F0A2971-8F63-2370-3342-781DFE2F8415}"/>
          </ac:spMkLst>
        </pc:spChg>
        <pc:extLst>
          <p:ext xmlns:p="http://schemas.openxmlformats.org/presentationml/2006/main" uri="{D6D511B9-2390-475A-947B-AFAB55BFBCF1}">
            <pc226:cmChg xmlns:pc226="http://schemas.microsoft.com/office/powerpoint/2022/06/main/command" chg="mod">
              <pc226:chgData name="Rondall R. Rice" userId="S::rrrice@northcarolina.edu::f16d39b4-d3db-489d-9356-15a6cc0c222b" providerId="AD" clId="Web-{23BE3E4E-18BC-4648-8D19-3CBC7EA5124F}" dt="2024-07-31T14:59:01.151" v="904" actId="20577"/>
              <pc2:cmMkLst xmlns:pc2="http://schemas.microsoft.com/office/powerpoint/2019/9/main/command">
                <pc:docMk/>
                <pc:sldMk cId="3535463568" sldId="284"/>
                <pc2:cmMk id="{A2A7E77F-9BCE-4F94-BE4A-76B3D0CC3D68}"/>
              </pc2:cmMkLst>
            </pc226:cmChg>
          </p:ext>
        </pc:extLst>
      </pc:sldChg>
      <pc:sldChg chg="addSp modSp">
        <pc:chgData name="Rondall R. Rice" userId="S::rrrice@northcarolina.edu::f16d39b4-d3db-489d-9356-15a6cc0c222b" providerId="AD" clId="Web-{23BE3E4E-18BC-4648-8D19-3CBC7EA5124F}" dt="2024-07-31T15:32:11.492" v="1647" actId="1076"/>
        <pc:sldMkLst>
          <pc:docMk/>
          <pc:sldMk cId="1597832959" sldId="285"/>
        </pc:sldMkLst>
        <pc:spChg chg="mod">
          <ac:chgData name="Rondall R. Rice" userId="S::rrrice@northcarolina.edu::f16d39b4-d3db-489d-9356-15a6cc0c222b" providerId="AD" clId="Web-{23BE3E4E-18BC-4648-8D19-3CBC7EA5124F}" dt="2024-07-31T15:32:02.664" v="1645" actId="14100"/>
          <ac:spMkLst>
            <pc:docMk/>
            <pc:sldMk cId="1597832959" sldId="285"/>
            <ac:spMk id="3" creationId="{07F0AE3C-6161-4D83-C81B-D3F987822501}"/>
          </ac:spMkLst>
        </pc:spChg>
        <pc:spChg chg="add mod">
          <ac:chgData name="Rondall R. Rice" userId="S::rrrice@northcarolina.edu::f16d39b4-d3db-489d-9356-15a6cc0c222b" providerId="AD" clId="Web-{23BE3E4E-18BC-4648-8D19-3CBC7EA5124F}" dt="2024-07-31T15:32:11.492" v="1647" actId="1076"/>
          <ac:spMkLst>
            <pc:docMk/>
            <pc:sldMk cId="1597832959" sldId="285"/>
            <ac:spMk id="5" creationId="{7152167A-73E2-6FA6-3D61-B8C13E572C45}"/>
          </ac:spMkLst>
        </pc:spChg>
      </pc:sldChg>
      <pc:sldChg chg="addSp delSp modSp">
        <pc:chgData name="Rondall R. Rice" userId="S::rrrice@northcarolina.edu::f16d39b4-d3db-489d-9356-15a6cc0c222b" providerId="AD" clId="Web-{23BE3E4E-18BC-4648-8D19-3CBC7EA5124F}" dt="2024-07-31T15:21:48.245" v="1394" actId="20577"/>
        <pc:sldMkLst>
          <pc:docMk/>
          <pc:sldMk cId="578043770" sldId="286"/>
        </pc:sldMkLst>
        <pc:spChg chg="mod">
          <ac:chgData name="Rondall R. Rice" userId="S::rrrice@northcarolina.edu::f16d39b4-d3db-489d-9356-15a6cc0c222b" providerId="AD" clId="Web-{23BE3E4E-18BC-4648-8D19-3CBC7EA5124F}" dt="2024-07-31T15:18:29.991" v="1352" actId="20577"/>
          <ac:spMkLst>
            <pc:docMk/>
            <pc:sldMk cId="578043770" sldId="286"/>
            <ac:spMk id="2" creationId="{0E69CE4D-FDB4-98C8-9EBF-7E150053183D}"/>
          </ac:spMkLst>
        </pc:spChg>
        <pc:spChg chg="mod">
          <ac:chgData name="Rondall R. Rice" userId="S::rrrice@northcarolina.edu::f16d39b4-d3db-489d-9356-15a6cc0c222b" providerId="AD" clId="Web-{23BE3E4E-18BC-4648-8D19-3CBC7EA5124F}" dt="2024-07-31T15:21:48.245" v="1394" actId="20577"/>
          <ac:spMkLst>
            <pc:docMk/>
            <pc:sldMk cId="578043770" sldId="286"/>
            <ac:spMk id="3" creationId="{3F0A2971-8F63-2370-3342-781DFE2F8415}"/>
          </ac:spMkLst>
        </pc:spChg>
        <pc:spChg chg="add del mod">
          <ac:chgData name="Rondall R. Rice" userId="S::rrrice@northcarolina.edu::f16d39b4-d3db-489d-9356-15a6cc0c222b" providerId="AD" clId="Web-{23BE3E4E-18BC-4648-8D19-3CBC7EA5124F}" dt="2024-07-31T15:18:37.366" v="1354"/>
          <ac:spMkLst>
            <pc:docMk/>
            <pc:sldMk cId="578043770" sldId="286"/>
            <ac:spMk id="5" creationId="{C2FD59A8-2DB8-79E1-3C4A-22E9C2BDB07D}"/>
          </ac:spMkLst>
        </pc:spChg>
      </pc:sldChg>
      <pc:sldChg chg="modSp">
        <pc:chgData name="Rondall R. Rice" userId="S::rrrice@northcarolina.edu::f16d39b4-d3db-489d-9356-15a6cc0c222b" providerId="AD" clId="Web-{23BE3E4E-18BC-4648-8D19-3CBC7EA5124F}" dt="2024-07-31T15:27:27.877" v="1499" actId="1076"/>
        <pc:sldMkLst>
          <pc:docMk/>
          <pc:sldMk cId="4134912721" sldId="287"/>
        </pc:sldMkLst>
        <pc:spChg chg="mod">
          <ac:chgData name="Rondall R. Rice" userId="S::rrrice@northcarolina.edu::f16d39b4-d3db-489d-9356-15a6cc0c222b" providerId="AD" clId="Web-{23BE3E4E-18BC-4648-8D19-3CBC7EA5124F}" dt="2024-07-31T15:25:26.531" v="1454" actId="20577"/>
          <ac:spMkLst>
            <pc:docMk/>
            <pc:sldMk cId="4134912721" sldId="287"/>
            <ac:spMk id="2" creationId="{D250DEF5-C794-7682-DCFC-1E1D315BF459}"/>
          </ac:spMkLst>
        </pc:spChg>
        <pc:spChg chg="mod">
          <ac:chgData name="Rondall R. Rice" userId="S::rrrice@northcarolina.edu::f16d39b4-d3db-489d-9356-15a6cc0c222b" providerId="AD" clId="Web-{23BE3E4E-18BC-4648-8D19-3CBC7EA5124F}" dt="2024-07-31T15:27:27.877" v="1499" actId="1076"/>
          <ac:spMkLst>
            <pc:docMk/>
            <pc:sldMk cId="4134912721" sldId="287"/>
            <ac:spMk id="3" creationId="{07F0AE3C-6161-4D83-C81B-D3F987822501}"/>
          </ac:spMkLst>
        </pc:spChg>
      </pc:sldChg>
      <pc:sldChg chg="addSp delSp modSp new">
        <pc:chgData name="Rondall R. Rice" userId="S::rrrice@northcarolina.edu::f16d39b4-d3db-489d-9356-15a6cc0c222b" providerId="AD" clId="Web-{23BE3E4E-18BC-4648-8D19-3CBC7EA5124F}" dt="2024-07-31T14:55:26.882" v="846" actId="20577"/>
        <pc:sldMkLst>
          <pc:docMk/>
          <pc:sldMk cId="3712303199" sldId="288"/>
        </pc:sldMkLst>
        <pc:spChg chg="mod">
          <ac:chgData name="Rondall R. Rice" userId="S::rrrice@northcarolina.edu::f16d39b4-d3db-489d-9356-15a6cc0c222b" providerId="AD" clId="Web-{23BE3E4E-18BC-4648-8D19-3CBC7EA5124F}" dt="2024-07-31T14:19:03.304" v="437" actId="20577"/>
          <ac:spMkLst>
            <pc:docMk/>
            <pc:sldMk cId="3712303199" sldId="288"/>
            <ac:spMk id="2" creationId="{E91B6592-0FCE-3FE0-492F-E9F797061E50}"/>
          </ac:spMkLst>
        </pc:spChg>
        <pc:spChg chg="mod">
          <ac:chgData name="Rondall R. Rice" userId="S::rrrice@northcarolina.edu::f16d39b4-d3db-489d-9356-15a6cc0c222b" providerId="AD" clId="Web-{23BE3E4E-18BC-4648-8D19-3CBC7EA5124F}" dt="2024-07-31T14:55:26.882" v="846" actId="20577"/>
          <ac:spMkLst>
            <pc:docMk/>
            <pc:sldMk cId="3712303199" sldId="288"/>
            <ac:spMk id="3" creationId="{FCC9030F-DEB0-64F2-8737-25508B4A86FD}"/>
          </ac:spMkLst>
        </pc:spChg>
        <pc:spChg chg="add del mod">
          <ac:chgData name="Rondall R. Rice" userId="S::rrrice@northcarolina.edu::f16d39b4-d3db-489d-9356-15a6cc0c222b" providerId="AD" clId="Web-{23BE3E4E-18BC-4648-8D19-3CBC7EA5124F}" dt="2024-07-31T14:18:57.476" v="436"/>
          <ac:spMkLst>
            <pc:docMk/>
            <pc:sldMk cId="3712303199" sldId="288"/>
            <ac:spMk id="5" creationId="{11ED6337-0F00-3C92-A49E-30625E7C35FB}"/>
          </ac:spMkLst>
        </pc:spChg>
      </pc:sldChg>
    </pc:docChg>
  </pc:docChgLst>
  <pc:docChgLst>
    <pc:chgData name="Michelle L. Soler" userId="S::mlsoler@northcarolina.edu::24b7805d-6f6f-4385-a144-35869d011731" providerId="AD" clId="Web-{69E11ED0-39C4-43CB-B87E-D65739AADCDA}"/>
    <pc:docChg chg="modSld">
      <pc:chgData name="Michelle L. Soler" userId="S::mlsoler@northcarolina.edu::24b7805d-6f6f-4385-a144-35869d011731" providerId="AD" clId="Web-{69E11ED0-39C4-43CB-B87E-D65739AADCDA}" dt="2024-07-30T22:23:07.220" v="143" actId="20577"/>
      <pc:docMkLst>
        <pc:docMk/>
      </pc:docMkLst>
      <pc:sldChg chg="modSp">
        <pc:chgData name="Michelle L. Soler" userId="S::mlsoler@northcarolina.edu::24b7805d-6f6f-4385-a144-35869d011731" providerId="AD" clId="Web-{69E11ED0-39C4-43CB-B87E-D65739AADCDA}" dt="2024-07-30T22:14:44.113" v="124" actId="20577"/>
        <pc:sldMkLst>
          <pc:docMk/>
          <pc:sldMk cId="2404492643" sldId="258"/>
        </pc:sldMkLst>
        <pc:spChg chg="mod">
          <ac:chgData name="Michelle L. Soler" userId="S::mlsoler@northcarolina.edu::24b7805d-6f6f-4385-a144-35869d011731" providerId="AD" clId="Web-{69E11ED0-39C4-43CB-B87E-D65739AADCDA}" dt="2024-07-30T22:14:44.113" v="124" actId="20577"/>
          <ac:spMkLst>
            <pc:docMk/>
            <pc:sldMk cId="2404492643" sldId="258"/>
            <ac:spMk id="2" creationId="{00000000-0000-0000-0000-000000000000}"/>
          </ac:spMkLst>
        </pc:spChg>
      </pc:sldChg>
      <pc:sldChg chg="modSp">
        <pc:chgData name="Michelle L. Soler" userId="S::mlsoler@northcarolina.edu::24b7805d-6f6f-4385-a144-35869d011731" providerId="AD" clId="Web-{69E11ED0-39C4-43CB-B87E-D65739AADCDA}" dt="2024-07-30T22:15:08.301" v="127" actId="20577"/>
        <pc:sldMkLst>
          <pc:docMk/>
          <pc:sldMk cId="1139337689" sldId="259"/>
        </pc:sldMkLst>
        <pc:spChg chg="mod">
          <ac:chgData name="Michelle L. Soler" userId="S::mlsoler@northcarolina.edu::24b7805d-6f6f-4385-a144-35869d011731" providerId="AD" clId="Web-{69E11ED0-39C4-43CB-B87E-D65739AADCDA}" dt="2024-07-30T22:15:08.301" v="127" actId="20577"/>
          <ac:spMkLst>
            <pc:docMk/>
            <pc:sldMk cId="1139337689" sldId="259"/>
            <ac:spMk id="3" creationId="{00000000-0000-0000-0000-000000000000}"/>
          </ac:spMkLst>
        </pc:spChg>
      </pc:sldChg>
      <pc:sldChg chg="modSp">
        <pc:chgData name="Michelle L. Soler" userId="S::mlsoler@northcarolina.edu::24b7805d-6f6f-4385-a144-35869d011731" providerId="AD" clId="Web-{69E11ED0-39C4-43CB-B87E-D65739AADCDA}" dt="2024-07-30T22:23:07.220" v="143" actId="20577"/>
        <pc:sldMkLst>
          <pc:docMk/>
          <pc:sldMk cId="517887547" sldId="264"/>
        </pc:sldMkLst>
        <pc:spChg chg="mod">
          <ac:chgData name="Michelle L. Soler" userId="S::mlsoler@northcarolina.edu::24b7805d-6f6f-4385-a144-35869d011731" providerId="AD" clId="Web-{69E11ED0-39C4-43CB-B87E-D65739AADCDA}" dt="2024-07-30T22:23:07.220" v="143" actId="20577"/>
          <ac:spMkLst>
            <pc:docMk/>
            <pc:sldMk cId="517887547" sldId="264"/>
            <ac:spMk id="3" creationId="{027E1210-2EC8-BD1D-FB0F-C896457B46BF}"/>
          </ac:spMkLst>
        </pc:spChg>
      </pc:sldChg>
      <pc:sldChg chg="modSp">
        <pc:chgData name="Michelle L. Soler" userId="S::mlsoler@northcarolina.edu::24b7805d-6f6f-4385-a144-35869d011731" providerId="AD" clId="Web-{69E11ED0-39C4-43CB-B87E-D65739AADCDA}" dt="2024-07-30T22:02:41.858" v="65" actId="20577"/>
        <pc:sldMkLst>
          <pc:docMk/>
          <pc:sldMk cId="3204664015" sldId="277"/>
        </pc:sldMkLst>
        <pc:spChg chg="mod">
          <ac:chgData name="Michelle L. Soler" userId="S::mlsoler@northcarolina.edu::24b7805d-6f6f-4385-a144-35869d011731" providerId="AD" clId="Web-{69E11ED0-39C4-43CB-B87E-D65739AADCDA}" dt="2024-07-30T22:02:41.858" v="65" actId="20577"/>
          <ac:spMkLst>
            <pc:docMk/>
            <pc:sldMk cId="3204664015" sldId="277"/>
            <ac:spMk id="9" creationId="{8D88BF75-162D-2DDA-4E0C-0F24EB8190F0}"/>
          </ac:spMkLst>
        </pc:spChg>
      </pc:sldChg>
      <pc:sldChg chg="modSp">
        <pc:chgData name="Michelle L. Soler" userId="S::mlsoler@northcarolina.edu::24b7805d-6f6f-4385-a144-35869d011731" providerId="AD" clId="Web-{69E11ED0-39C4-43CB-B87E-D65739AADCDA}" dt="2024-07-30T22:01:08.449" v="23" actId="20577"/>
        <pc:sldMkLst>
          <pc:docMk/>
          <pc:sldMk cId="2838259314" sldId="282"/>
        </pc:sldMkLst>
        <pc:spChg chg="mod">
          <ac:chgData name="Michelle L. Soler" userId="S::mlsoler@northcarolina.edu::24b7805d-6f6f-4385-a144-35869d011731" providerId="AD" clId="Web-{69E11ED0-39C4-43CB-B87E-D65739AADCDA}" dt="2024-07-30T22:01:08.449" v="23" actId="20577"/>
          <ac:spMkLst>
            <pc:docMk/>
            <pc:sldMk cId="2838259314" sldId="282"/>
            <ac:spMk id="9" creationId="{8D88BF75-162D-2DDA-4E0C-0F24EB8190F0}"/>
          </ac:spMkLst>
        </pc:spChg>
      </pc:sldChg>
      <pc:sldChg chg="modSp">
        <pc:chgData name="Michelle L. Soler" userId="S::mlsoler@northcarolina.edu::24b7805d-6f6f-4385-a144-35869d011731" providerId="AD" clId="Web-{69E11ED0-39C4-43CB-B87E-D65739AADCDA}" dt="2024-07-30T22:03:39.282" v="68" actId="20577"/>
        <pc:sldMkLst>
          <pc:docMk/>
          <pc:sldMk cId="578043770" sldId="286"/>
        </pc:sldMkLst>
        <pc:spChg chg="mod">
          <ac:chgData name="Michelle L. Soler" userId="S::mlsoler@northcarolina.edu::24b7805d-6f6f-4385-a144-35869d011731" providerId="AD" clId="Web-{69E11ED0-39C4-43CB-B87E-D65739AADCDA}" dt="2024-07-30T22:03:39.282" v="68" actId="20577"/>
          <ac:spMkLst>
            <pc:docMk/>
            <pc:sldMk cId="578043770" sldId="286"/>
            <ac:spMk id="3" creationId="{3F0A2971-8F63-2370-3342-781DFE2F8415}"/>
          </ac:spMkLst>
        </pc:spChg>
      </pc:sldChg>
      <pc:sldChg chg="modSp">
        <pc:chgData name="Michelle L. Soler" userId="S::mlsoler@northcarolina.edu::24b7805d-6f6f-4385-a144-35869d011731" providerId="AD" clId="Web-{69E11ED0-39C4-43CB-B87E-D65739AADCDA}" dt="2024-07-30T22:14:37.987" v="123" actId="20577"/>
        <pc:sldMkLst>
          <pc:docMk/>
          <pc:sldMk cId="4134912721" sldId="287"/>
        </pc:sldMkLst>
        <pc:spChg chg="mod">
          <ac:chgData name="Michelle L. Soler" userId="S::mlsoler@northcarolina.edu::24b7805d-6f6f-4385-a144-35869d011731" providerId="AD" clId="Web-{69E11ED0-39C4-43CB-B87E-D65739AADCDA}" dt="2024-07-30T22:14:37.987" v="123" actId="20577"/>
          <ac:spMkLst>
            <pc:docMk/>
            <pc:sldMk cId="4134912721" sldId="287"/>
            <ac:spMk id="3" creationId="{07F0AE3C-6161-4D83-C81B-D3F987822501}"/>
          </ac:spMkLst>
        </pc:spChg>
      </pc:sldChg>
    </pc:docChg>
  </pc:docChgLst>
  <pc:docChgLst>
    <pc:chgData name="Michelle L. Soler" userId="S::mlsoler@northcarolina.edu::24b7805d-6f6f-4385-a144-35869d011731" providerId="AD" clId="Web-{3B9D68F2-822D-4DA0-84BF-1B33E665CA0D}"/>
    <pc:docChg chg="mod modSld">
      <pc:chgData name="Michelle L. Soler" userId="S::mlsoler@northcarolina.edu::24b7805d-6f6f-4385-a144-35869d011731" providerId="AD" clId="Web-{3B9D68F2-822D-4DA0-84BF-1B33E665CA0D}" dt="2024-08-06T18:31:50.867" v="6" actId="20577"/>
      <pc:docMkLst>
        <pc:docMk/>
      </pc:docMkLst>
      <pc:sldChg chg="modSp">
        <pc:chgData name="Michelle L. Soler" userId="S::mlsoler@northcarolina.edu::24b7805d-6f6f-4385-a144-35869d011731" providerId="AD" clId="Web-{3B9D68F2-822D-4DA0-84BF-1B33E665CA0D}" dt="2024-08-06T18:31:10.038" v="3" actId="20577"/>
        <pc:sldMkLst>
          <pc:docMk/>
          <pc:sldMk cId="2924081520" sldId="275"/>
        </pc:sldMkLst>
        <pc:spChg chg="mod">
          <ac:chgData name="Michelle L. Soler" userId="S::mlsoler@northcarolina.edu::24b7805d-6f6f-4385-a144-35869d011731" providerId="AD" clId="Web-{3B9D68F2-822D-4DA0-84BF-1B33E665CA0D}" dt="2024-08-06T18:31:10.038" v="3" actId="20577"/>
          <ac:spMkLst>
            <pc:docMk/>
            <pc:sldMk cId="2924081520" sldId="275"/>
            <ac:spMk id="3" creationId="{3F0A2971-8F63-2370-3342-781DFE2F8415}"/>
          </ac:spMkLst>
        </pc:spChg>
      </pc:sldChg>
      <pc:sldChg chg="modSp">
        <pc:chgData name="Michelle L. Soler" userId="S::mlsoler@northcarolina.edu::24b7805d-6f6f-4385-a144-35869d011731" providerId="AD" clId="Web-{3B9D68F2-822D-4DA0-84BF-1B33E665CA0D}" dt="2024-08-06T18:27:50.406" v="0" actId="20577"/>
        <pc:sldMkLst>
          <pc:docMk/>
          <pc:sldMk cId="2838259314" sldId="282"/>
        </pc:sldMkLst>
        <pc:spChg chg="mod">
          <ac:chgData name="Michelle L. Soler" userId="S::mlsoler@northcarolina.edu::24b7805d-6f6f-4385-a144-35869d011731" providerId="AD" clId="Web-{3B9D68F2-822D-4DA0-84BF-1B33E665CA0D}" dt="2024-08-06T18:27:50.406" v="0" actId="20577"/>
          <ac:spMkLst>
            <pc:docMk/>
            <pc:sldMk cId="2838259314" sldId="282"/>
            <ac:spMk id="9" creationId="{8D88BF75-162D-2DDA-4E0C-0F24EB8190F0}"/>
          </ac:spMkLst>
        </pc:spChg>
      </pc:sldChg>
      <pc:sldChg chg="modSp">
        <pc:chgData name="Michelle L. Soler" userId="S::mlsoler@northcarolina.edu::24b7805d-6f6f-4385-a144-35869d011731" providerId="AD" clId="Web-{3B9D68F2-822D-4DA0-84BF-1B33E665CA0D}" dt="2024-08-06T18:31:50.867" v="6" actId="20577"/>
        <pc:sldMkLst>
          <pc:docMk/>
          <pc:sldMk cId="2475890919" sldId="283"/>
        </pc:sldMkLst>
        <pc:spChg chg="mod">
          <ac:chgData name="Michelle L. Soler" userId="S::mlsoler@northcarolina.edu::24b7805d-6f6f-4385-a144-35869d011731" providerId="AD" clId="Web-{3B9D68F2-822D-4DA0-84BF-1B33E665CA0D}" dt="2024-08-06T18:31:50.867" v="6" actId="20577"/>
          <ac:spMkLst>
            <pc:docMk/>
            <pc:sldMk cId="2475890919" sldId="283"/>
            <ac:spMk id="3" creationId="{3F0A2971-8F63-2370-3342-781DFE2F8415}"/>
          </ac:spMkLst>
        </pc:spChg>
      </pc:sldChg>
    </pc:docChg>
  </pc:docChgLst>
  <pc:docChgLst>
    <pc:chgData name="Michelle L. Soler" userId="S::mlsoler@northcarolina.edu::24b7805d-6f6f-4385-a144-35869d011731" providerId="AD" clId="Web-{FA608AF1-2363-4B9A-8B0B-482DE7F5B476}"/>
    <pc:docChg chg="addSld delSld modSld sldOrd">
      <pc:chgData name="Michelle L. Soler" userId="S::mlsoler@northcarolina.edu::24b7805d-6f6f-4385-a144-35869d011731" providerId="AD" clId="Web-{FA608AF1-2363-4B9A-8B0B-482DE7F5B476}" dt="2024-07-25T21:35:01.960" v="1571"/>
      <pc:docMkLst>
        <pc:docMk/>
      </pc:docMkLst>
      <pc:sldChg chg="modSp">
        <pc:chgData name="Michelle L. Soler" userId="S::mlsoler@northcarolina.edu::24b7805d-6f6f-4385-a144-35869d011731" providerId="AD" clId="Web-{FA608AF1-2363-4B9A-8B0B-482DE7F5B476}" dt="2024-07-25T20:54:47.843" v="1" actId="20577"/>
        <pc:sldMkLst>
          <pc:docMk/>
          <pc:sldMk cId="1139337689" sldId="259"/>
        </pc:sldMkLst>
        <pc:spChg chg="mod">
          <ac:chgData name="Michelle L. Soler" userId="S::mlsoler@northcarolina.edu::24b7805d-6f6f-4385-a144-35869d011731" providerId="AD" clId="Web-{FA608AF1-2363-4B9A-8B0B-482DE7F5B476}" dt="2024-07-25T20:54:47.843" v="1" actId="20577"/>
          <ac:spMkLst>
            <pc:docMk/>
            <pc:sldMk cId="1139337689" sldId="259"/>
            <ac:spMk id="3" creationId="{00000000-0000-0000-0000-000000000000}"/>
          </ac:spMkLst>
        </pc:spChg>
      </pc:sldChg>
      <pc:sldChg chg="modSp">
        <pc:chgData name="Michelle L. Soler" userId="S::mlsoler@northcarolina.edu::24b7805d-6f6f-4385-a144-35869d011731" providerId="AD" clId="Web-{FA608AF1-2363-4B9A-8B0B-482DE7F5B476}" dt="2024-07-25T21:34:30.084" v="1569" actId="20577"/>
        <pc:sldMkLst>
          <pc:docMk/>
          <pc:sldMk cId="517887547" sldId="264"/>
        </pc:sldMkLst>
        <pc:spChg chg="mod">
          <ac:chgData name="Michelle L. Soler" userId="S::mlsoler@northcarolina.edu::24b7805d-6f6f-4385-a144-35869d011731" providerId="AD" clId="Web-{FA608AF1-2363-4B9A-8B0B-482DE7F5B476}" dt="2024-07-25T21:34:30.084" v="1569" actId="20577"/>
          <ac:spMkLst>
            <pc:docMk/>
            <pc:sldMk cId="517887547" sldId="264"/>
            <ac:spMk id="3" creationId="{027E1210-2EC8-BD1D-FB0F-C896457B46BF}"/>
          </ac:spMkLst>
        </pc:spChg>
      </pc:sldChg>
      <pc:sldChg chg="modSp">
        <pc:chgData name="Michelle L. Soler" userId="S::mlsoler@northcarolina.edu::24b7805d-6f6f-4385-a144-35869d011731" providerId="AD" clId="Web-{FA608AF1-2363-4B9A-8B0B-482DE7F5B476}" dt="2024-07-25T21:22:23.501" v="887" actId="20577"/>
        <pc:sldMkLst>
          <pc:docMk/>
          <pc:sldMk cId="2924081520" sldId="275"/>
        </pc:sldMkLst>
        <pc:spChg chg="mod">
          <ac:chgData name="Michelle L. Soler" userId="S::mlsoler@northcarolina.edu::24b7805d-6f6f-4385-a144-35869d011731" providerId="AD" clId="Web-{FA608AF1-2363-4B9A-8B0B-482DE7F5B476}" dt="2024-07-25T21:16:47.529" v="693" actId="20577"/>
          <ac:spMkLst>
            <pc:docMk/>
            <pc:sldMk cId="2924081520" sldId="275"/>
            <ac:spMk id="2" creationId="{0E69CE4D-FDB4-98C8-9EBF-7E150053183D}"/>
          </ac:spMkLst>
        </pc:spChg>
        <pc:spChg chg="mod">
          <ac:chgData name="Michelle L. Soler" userId="S::mlsoler@northcarolina.edu::24b7805d-6f6f-4385-a144-35869d011731" providerId="AD" clId="Web-{FA608AF1-2363-4B9A-8B0B-482DE7F5B476}" dt="2024-07-25T21:22:23.501" v="887" actId="20577"/>
          <ac:spMkLst>
            <pc:docMk/>
            <pc:sldMk cId="2924081520" sldId="275"/>
            <ac:spMk id="3" creationId="{3F0A2971-8F63-2370-3342-781DFE2F8415}"/>
          </ac:spMkLst>
        </pc:spChg>
      </pc:sldChg>
      <pc:sldChg chg="modSp">
        <pc:chgData name="Michelle L. Soler" userId="S::mlsoler@northcarolina.edu::24b7805d-6f6f-4385-a144-35869d011731" providerId="AD" clId="Web-{FA608AF1-2363-4B9A-8B0B-482DE7F5B476}" dt="2024-07-25T21:32:18.818" v="1426" actId="20577"/>
        <pc:sldMkLst>
          <pc:docMk/>
          <pc:sldMk cId="2986991032" sldId="276"/>
        </pc:sldMkLst>
        <pc:spChg chg="mod">
          <ac:chgData name="Michelle L. Soler" userId="S::mlsoler@northcarolina.edu::24b7805d-6f6f-4385-a144-35869d011731" providerId="AD" clId="Web-{FA608AF1-2363-4B9A-8B0B-482DE7F5B476}" dt="2024-07-25T21:32:18.818" v="1426" actId="20577"/>
          <ac:spMkLst>
            <pc:docMk/>
            <pc:sldMk cId="2986991032" sldId="276"/>
            <ac:spMk id="3" creationId="{07F0AE3C-6161-4D83-C81B-D3F987822501}"/>
          </ac:spMkLst>
        </pc:spChg>
      </pc:sldChg>
      <pc:sldChg chg="delSp modSp">
        <pc:chgData name="Michelle L. Soler" userId="S::mlsoler@northcarolina.edu::24b7805d-6f6f-4385-a144-35869d011731" providerId="AD" clId="Web-{FA608AF1-2363-4B9A-8B0B-482DE7F5B476}" dt="2024-07-25T21:06:44.181" v="547" actId="14100"/>
        <pc:sldMkLst>
          <pc:docMk/>
          <pc:sldMk cId="3204664015" sldId="277"/>
        </pc:sldMkLst>
        <pc:spChg chg="mod">
          <ac:chgData name="Michelle L. Soler" userId="S::mlsoler@northcarolina.edu::24b7805d-6f6f-4385-a144-35869d011731" providerId="AD" clId="Web-{FA608AF1-2363-4B9A-8B0B-482DE7F5B476}" dt="2024-07-25T21:05:46.508" v="518" actId="20577"/>
          <ac:spMkLst>
            <pc:docMk/>
            <pc:sldMk cId="3204664015" sldId="277"/>
            <ac:spMk id="2" creationId="{6C4C96A6-4C8B-C514-2232-CC279CB77177}"/>
          </ac:spMkLst>
        </pc:spChg>
        <pc:spChg chg="mod">
          <ac:chgData name="Michelle L. Soler" userId="S::mlsoler@northcarolina.edu::24b7805d-6f6f-4385-a144-35869d011731" providerId="AD" clId="Web-{FA608AF1-2363-4B9A-8B0B-482DE7F5B476}" dt="2024-07-25T21:06:44.181" v="547" actId="14100"/>
          <ac:spMkLst>
            <pc:docMk/>
            <pc:sldMk cId="3204664015" sldId="277"/>
            <ac:spMk id="9" creationId="{8D88BF75-162D-2DDA-4E0C-0F24EB8190F0}"/>
          </ac:spMkLst>
        </pc:spChg>
        <pc:spChg chg="del">
          <ac:chgData name="Michelle L. Soler" userId="S::mlsoler@northcarolina.edu::24b7805d-6f6f-4385-a144-35869d011731" providerId="AD" clId="Web-{FA608AF1-2363-4B9A-8B0B-482DE7F5B476}" dt="2024-07-25T21:06:23.853" v="542"/>
          <ac:spMkLst>
            <pc:docMk/>
            <pc:sldMk cId="3204664015" sldId="277"/>
            <ac:spMk id="10" creationId="{5700F30E-D1D7-F009-0264-559DC1DF5836}"/>
          </ac:spMkLst>
        </pc:spChg>
      </pc:sldChg>
      <pc:sldChg chg="delSp modSp">
        <pc:chgData name="Michelle L. Soler" userId="S::mlsoler@northcarolina.edu::24b7805d-6f6f-4385-a144-35869d011731" providerId="AD" clId="Web-{FA608AF1-2363-4B9A-8B0B-482DE7F5B476}" dt="2024-07-25T21:09:26.682" v="674"/>
        <pc:sldMkLst>
          <pc:docMk/>
          <pc:sldMk cId="2546207284" sldId="278"/>
        </pc:sldMkLst>
        <pc:spChg chg="mod">
          <ac:chgData name="Michelle L. Soler" userId="S::mlsoler@northcarolina.edu::24b7805d-6f6f-4385-a144-35869d011731" providerId="AD" clId="Web-{FA608AF1-2363-4B9A-8B0B-482DE7F5B476}" dt="2024-07-25T21:09:25.635" v="673" actId="20577"/>
          <ac:spMkLst>
            <pc:docMk/>
            <pc:sldMk cId="2546207284" sldId="278"/>
            <ac:spMk id="9" creationId="{8D88BF75-162D-2DDA-4E0C-0F24EB8190F0}"/>
          </ac:spMkLst>
        </pc:spChg>
        <pc:spChg chg="del">
          <ac:chgData name="Michelle L. Soler" userId="S::mlsoler@northcarolina.edu::24b7805d-6f6f-4385-a144-35869d011731" providerId="AD" clId="Web-{FA608AF1-2363-4B9A-8B0B-482DE7F5B476}" dt="2024-07-25T21:09:26.682" v="674"/>
          <ac:spMkLst>
            <pc:docMk/>
            <pc:sldMk cId="2546207284" sldId="278"/>
            <ac:spMk id="10" creationId="{5700F30E-D1D7-F009-0264-559DC1DF5836}"/>
          </ac:spMkLst>
        </pc:spChg>
      </pc:sldChg>
      <pc:sldChg chg="modSp">
        <pc:chgData name="Michelle L. Soler" userId="S::mlsoler@northcarolina.edu::24b7805d-6f6f-4385-a144-35869d011731" providerId="AD" clId="Web-{FA608AF1-2363-4B9A-8B0B-482DE7F5B476}" dt="2024-07-25T21:03:02.945" v="406" actId="20577"/>
        <pc:sldMkLst>
          <pc:docMk/>
          <pc:sldMk cId="3449861500" sldId="279"/>
        </pc:sldMkLst>
        <pc:spChg chg="mod">
          <ac:chgData name="Michelle L. Soler" userId="S::mlsoler@northcarolina.edu::24b7805d-6f6f-4385-a144-35869d011731" providerId="AD" clId="Web-{FA608AF1-2363-4B9A-8B0B-482DE7F5B476}" dt="2024-07-25T21:03:02.945" v="406" actId="20577"/>
          <ac:spMkLst>
            <pc:docMk/>
            <pc:sldMk cId="3449861500" sldId="279"/>
            <ac:spMk id="9" creationId="{8D88BF75-162D-2DDA-4E0C-0F24EB8190F0}"/>
          </ac:spMkLst>
        </pc:spChg>
      </pc:sldChg>
      <pc:sldChg chg="modSp">
        <pc:chgData name="Michelle L. Soler" userId="S::mlsoler@northcarolina.edu::24b7805d-6f6f-4385-a144-35869d011731" providerId="AD" clId="Web-{FA608AF1-2363-4B9A-8B0B-482DE7F5B476}" dt="2024-07-25T21:30:43.083" v="1327" actId="20577"/>
        <pc:sldMkLst>
          <pc:docMk/>
          <pc:sldMk cId="2024547065" sldId="280"/>
        </pc:sldMkLst>
        <pc:spChg chg="mod">
          <ac:chgData name="Michelle L. Soler" userId="S::mlsoler@northcarolina.edu::24b7805d-6f6f-4385-a144-35869d011731" providerId="AD" clId="Web-{FA608AF1-2363-4B9A-8B0B-482DE7F5B476}" dt="2024-07-25T21:30:43.083" v="1327" actId="20577"/>
          <ac:spMkLst>
            <pc:docMk/>
            <pc:sldMk cId="2024547065" sldId="280"/>
            <ac:spMk id="3" creationId="{3F0A2971-8F63-2370-3342-781DFE2F8415}"/>
          </ac:spMkLst>
        </pc:spChg>
      </pc:sldChg>
      <pc:sldChg chg="modSp add replId">
        <pc:chgData name="Michelle L. Soler" userId="S::mlsoler@northcarolina.edu::24b7805d-6f6f-4385-a144-35869d011731" providerId="AD" clId="Web-{FA608AF1-2363-4B9A-8B0B-482DE7F5B476}" dt="2024-07-25T21:00:02.439" v="284" actId="20577"/>
        <pc:sldMkLst>
          <pc:docMk/>
          <pc:sldMk cId="2210349297" sldId="281"/>
        </pc:sldMkLst>
        <pc:spChg chg="mod">
          <ac:chgData name="Michelle L. Soler" userId="S::mlsoler@northcarolina.edu::24b7805d-6f6f-4385-a144-35869d011731" providerId="AD" clId="Web-{FA608AF1-2363-4B9A-8B0B-482DE7F5B476}" dt="2024-07-25T20:56:30.422" v="32" actId="20577"/>
          <ac:spMkLst>
            <pc:docMk/>
            <pc:sldMk cId="2210349297" sldId="281"/>
            <ac:spMk id="2" creationId="{AF0027FD-7CE3-861B-3A45-130DB345B9C7}"/>
          </ac:spMkLst>
        </pc:spChg>
        <pc:spChg chg="mod">
          <ac:chgData name="Michelle L. Soler" userId="S::mlsoler@northcarolina.edu::24b7805d-6f6f-4385-a144-35869d011731" providerId="AD" clId="Web-{FA608AF1-2363-4B9A-8B0B-482DE7F5B476}" dt="2024-07-25T21:00:02.439" v="284" actId="20577"/>
          <ac:spMkLst>
            <pc:docMk/>
            <pc:sldMk cId="2210349297" sldId="281"/>
            <ac:spMk id="3" creationId="{027E1210-2EC8-BD1D-FB0F-C896457B46BF}"/>
          </ac:spMkLst>
        </pc:spChg>
      </pc:sldChg>
      <pc:sldChg chg="delSp modSp add ord replId">
        <pc:chgData name="Michelle L. Soler" userId="S::mlsoler@northcarolina.edu::24b7805d-6f6f-4385-a144-35869d011731" providerId="AD" clId="Web-{FA608AF1-2363-4B9A-8B0B-482DE7F5B476}" dt="2024-07-25T21:35:01.960" v="1571"/>
        <pc:sldMkLst>
          <pc:docMk/>
          <pc:sldMk cId="2838259314" sldId="282"/>
        </pc:sldMkLst>
        <pc:spChg chg="mod">
          <ac:chgData name="Michelle L. Soler" userId="S::mlsoler@northcarolina.edu::24b7805d-6f6f-4385-a144-35869d011731" providerId="AD" clId="Web-{FA608AF1-2363-4B9A-8B0B-482DE7F5B476}" dt="2024-07-25T21:15:15.935" v="682" actId="20577"/>
          <ac:spMkLst>
            <pc:docMk/>
            <pc:sldMk cId="2838259314" sldId="282"/>
            <ac:spMk id="2" creationId="{6C4C96A6-4C8B-C514-2232-CC279CB77177}"/>
          </ac:spMkLst>
        </pc:spChg>
        <pc:spChg chg="mod">
          <ac:chgData name="Michelle L. Soler" userId="S::mlsoler@northcarolina.edu::24b7805d-6f6f-4385-a144-35869d011731" providerId="AD" clId="Web-{FA608AF1-2363-4B9A-8B0B-482DE7F5B476}" dt="2024-07-25T21:33:44.131" v="1545" actId="20577"/>
          <ac:spMkLst>
            <pc:docMk/>
            <pc:sldMk cId="2838259314" sldId="282"/>
            <ac:spMk id="9" creationId="{8D88BF75-162D-2DDA-4E0C-0F24EB8190F0}"/>
          </ac:spMkLst>
        </pc:spChg>
        <pc:spChg chg="del">
          <ac:chgData name="Michelle L. Soler" userId="S::mlsoler@northcarolina.edu::24b7805d-6f6f-4385-a144-35869d011731" providerId="AD" clId="Web-{FA608AF1-2363-4B9A-8B0B-482DE7F5B476}" dt="2024-07-25T21:15:48.123" v="686"/>
          <ac:spMkLst>
            <pc:docMk/>
            <pc:sldMk cId="2838259314" sldId="282"/>
            <ac:spMk id="10" creationId="{5700F30E-D1D7-F009-0264-559DC1DF5836}"/>
          </ac:spMkLst>
        </pc:spChg>
      </pc:sldChg>
      <pc:sldChg chg="modSp add replId">
        <pc:chgData name="Michelle L. Soler" userId="S::mlsoler@northcarolina.edu::24b7805d-6f6f-4385-a144-35869d011731" providerId="AD" clId="Web-{FA608AF1-2363-4B9A-8B0B-482DE7F5B476}" dt="2024-07-25T21:29:43.145" v="1227" actId="20577"/>
        <pc:sldMkLst>
          <pc:docMk/>
          <pc:sldMk cId="2475890919" sldId="283"/>
        </pc:sldMkLst>
        <pc:spChg chg="mod">
          <ac:chgData name="Michelle L. Soler" userId="S::mlsoler@northcarolina.edu::24b7805d-6f6f-4385-a144-35869d011731" providerId="AD" clId="Web-{FA608AF1-2363-4B9A-8B0B-482DE7F5B476}" dt="2024-07-25T21:29:43.145" v="1227" actId="20577"/>
          <ac:spMkLst>
            <pc:docMk/>
            <pc:sldMk cId="2475890919" sldId="283"/>
            <ac:spMk id="3" creationId="{3F0A2971-8F63-2370-3342-781DFE2F8415}"/>
          </ac:spMkLst>
        </pc:spChg>
      </pc:sldChg>
      <pc:sldChg chg="modSp add del replId">
        <pc:chgData name="Michelle L. Soler" userId="S::mlsoler@northcarolina.edu::24b7805d-6f6f-4385-a144-35869d011731" providerId="AD" clId="Web-{FA608AF1-2363-4B9A-8B0B-482DE7F5B476}" dt="2024-07-25T21:22:18.829" v="886"/>
        <pc:sldMkLst>
          <pc:docMk/>
          <pc:sldMk cId="2236256730" sldId="284"/>
        </pc:sldMkLst>
        <pc:spChg chg="mod">
          <ac:chgData name="Michelle L. Soler" userId="S::mlsoler@northcarolina.edu::24b7805d-6f6f-4385-a144-35869d011731" providerId="AD" clId="Web-{FA608AF1-2363-4B9A-8B0B-482DE7F5B476}" dt="2024-07-25T21:22:16.313" v="885" actId="20577"/>
          <ac:spMkLst>
            <pc:docMk/>
            <pc:sldMk cId="2236256730" sldId="284"/>
            <ac:spMk id="3" creationId="{3F0A2971-8F63-2370-3342-781DFE2F8415}"/>
          </ac:spMkLst>
        </pc:spChg>
      </pc:sldChg>
      <pc:sldChg chg="modSp add replId">
        <pc:chgData name="Michelle L. Soler" userId="S::mlsoler@northcarolina.edu::24b7805d-6f6f-4385-a144-35869d011731" providerId="AD" clId="Web-{FA608AF1-2363-4B9A-8B0B-482DE7F5B476}" dt="2024-07-25T21:28:26.488" v="1201" actId="20577"/>
        <pc:sldMkLst>
          <pc:docMk/>
          <pc:sldMk cId="3535463568" sldId="284"/>
        </pc:sldMkLst>
        <pc:spChg chg="mod">
          <ac:chgData name="Michelle L. Soler" userId="S::mlsoler@northcarolina.edu::24b7805d-6f6f-4385-a144-35869d011731" providerId="AD" clId="Web-{FA608AF1-2363-4B9A-8B0B-482DE7F5B476}" dt="2024-07-25T21:28:26.488" v="1201" actId="20577"/>
          <ac:spMkLst>
            <pc:docMk/>
            <pc:sldMk cId="3535463568" sldId="284"/>
            <ac:spMk id="3" creationId="{3F0A2971-8F63-2370-3342-781DFE2F8415}"/>
          </ac:spMkLst>
        </pc:spChg>
      </pc:sldChg>
    </pc:docChg>
  </pc:docChgLst>
  <pc:docChgLst>
    <pc:chgData name="Michelle L. Soler" userId="S::mlsoler@northcarolina.edu::24b7805d-6f6f-4385-a144-35869d011731" providerId="AD" clId="Web-{59728BA8-8691-46CA-B1E2-E2B3A243FB5A}"/>
    <pc:docChg chg="delSld modSld sldOrd">
      <pc:chgData name="Michelle L. Soler" userId="S::mlsoler@northcarolina.edu::24b7805d-6f6f-4385-a144-35869d011731" providerId="AD" clId="Web-{59728BA8-8691-46CA-B1E2-E2B3A243FB5A}" dt="2024-08-08T01:21:42.938" v="1421" actId="20577"/>
      <pc:docMkLst>
        <pc:docMk/>
      </pc:docMkLst>
      <pc:sldChg chg="modSp">
        <pc:chgData name="Michelle L. Soler" userId="S::mlsoler@northcarolina.edu::24b7805d-6f6f-4385-a144-35869d011731" providerId="AD" clId="Web-{59728BA8-8691-46CA-B1E2-E2B3A243FB5A}" dt="2024-08-07T19:24:45.511" v="2" actId="20577"/>
        <pc:sldMkLst>
          <pc:docMk/>
          <pc:sldMk cId="1139337689" sldId="259"/>
        </pc:sldMkLst>
        <pc:spChg chg="mod">
          <ac:chgData name="Michelle L. Soler" userId="S::mlsoler@northcarolina.edu::24b7805d-6f6f-4385-a144-35869d011731" providerId="AD" clId="Web-{59728BA8-8691-46CA-B1E2-E2B3A243FB5A}" dt="2024-08-07T19:24:45.511" v="2" actId="20577"/>
          <ac:spMkLst>
            <pc:docMk/>
            <pc:sldMk cId="1139337689" sldId="259"/>
            <ac:spMk id="3" creationId="{00000000-0000-0000-0000-000000000000}"/>
          </ac:spMkLst>
        </pc:spChg>
      </pc:sldChg>
      <pc:sldChg chg="modSp">
        <pc:chgData name="Michelle L. Soler" userId="S::mlsoler@northcarolina.edu::24b7805d-6f6f-4385-a144-35869d011731" providerId="AD" clId="Web-{59728BA8-8691-46CA-B1E2-E2B3A243FB5A}" dt="2024-08-08T01:16:26.761" v="1366" actId="20577"/>
        <pc:sldMkLst>
          <pc:docMk/>
          <pc:sldMk cId="4203076194" sldId="268"/>
        </pc:sldMkLst>
        <pc:spChg chg="mod">
          <ac:chgData name="Michelle L. Soler" userId="S::mlsoler@northcarolina.edu::24b7805d-6f6f-4385-a144-35869d011731" providerId="AD" clId="Web-{59728BA8-8691-46CA-B1E2-E2B3A243FB5A}" dt="2024-08-08T01:16:26.761" v="1366" actId="20577"/>
          <ac:spMkLst>
            <pc:docMk/>
            <pc:sldMk cId="4203076194" sldId="268"/>
            <ac:spMk id="9" creationId="{8D88BF75-162D-2DDA-4E0C-0F24EB8190F0}"/>
          </ac:spMkLst>
        </pc:spChg>
      </pc:sldChg>
      <pc:sldChg chg="modSp">
        <pc:chgData name="Michelle L. Soler" userId="S::mlsoler@northcarolina.edu::24b7805d-6f6f-4385-a144-35869d011731" providerId="AD" clId="Web-{59728BA8-8691-46CA-B1E2-E2B3A243FB5A}" dt="2024-08-08T01:18:51.452" v="1384" actId="20577"/>
        <pc:sldMkLst>
          <pc:docMk/>
          <pc:sldMk cId="2924081520" sldId="275"/>
        </pc:sldMkLst>
        <pc:spChg chg="mod">
          <ac:chgData name="Michelle L. Soler" userId="S::mlsoler@northcarolina.edu::24b7805d-6f6f-4385-a144-35869d011731" providerId="AD" clId="Web-{59728BA8-8691-46CA-B1E2-E2B3A243FB5A}" dt="2024-08-08T01:18:51.452" v="1384" actId="20577"/>
          <ac:spMkLst>
            <pc:docMk/>
            <pc:sldMk cId="2924081520" sldId="275"/>
            <ac:spMk id="3" creationId="{3F0A2971-8F63-2370-3342-781DFE2F8415}"/>
          </ac:spMkLst>
        </pc:spChg>
      </pc:sldChg>
      <pc:sldChg chg="modSp">
        <pc:chgData name="Michelle L. Soler" userId="S::mlsoler@northcarolina.edu::24b7805d-6f6f-4385-a144-35869d011731" providerId="AD" clId="Web-{59728BA8-8691-46CA-B1E2-E2B3A243FB5A}" dt="2024-08-08T01:09:30.757" v="1287" actId="20577"/>
        <pc:sldMkLst>
          <pc:docMk/>
          <pc:sldMk cId="2986991032" sldId="276"/>
        </pc:sldMkLst>
        <pc:spChg chg="mod">
          <ac:chgData name="Michelle L. Soler" userId="S::mlsoler@northcarolina.edu::24b7805d-6f6f-4385-a144-35869d011731" providerId="AD" clId="Web-{59728BA8-8691-46CA-B1E2-E2B3A243FB5A}" dt="2024-08-08T01:09:30.757" v="1287" actId="20577"/>
          <ac:spMkLst>
            <pc:docMk/>
            <pc:sldMk cId="2986991032" sldId="276"/>
            <ac:spMk id="3" creationId="{07F0AE3C-6161-4D83-C81B-D3F987822501}"/>
          </ac:spMkLst>
        </pc:spChg>
      </pc:sldChg>
      <pc:sldChg chg="modSp">
        <pc:chgData name="Michelle L. Soler" userId="S::mlsoler@northcarolina.edu::24b7805d-6f6f-4385-a144-35869d011731" providerId="AD" clId="Web-{59728BA8-8691-46CA-B1E2-E2B3A243FB5A}" dt="2024-08-07T19:45:43.118" v="325" actId="20577"/>
        <pc:sldMkLst>
          <pc:docMk/>
          <pc:sldMk cId="3204664015" sldId="277"/>
        </pc:sldMkLst>
        <pc:spChg chg="mod">
          <ac:chgData name="Michelle L. Soler" userId="S::mlsoler@northcarolina.edu::24b7805d-6f6f-4385-a144-35869d011731" providerId="AD" clId="Web-{59728BA8-8691-46CA-B1E2-E2B3A243FB5A}" dt="2024-08-07T19:45:43.118" v="325" actId="20577"/>
          <ac:spMkLst>
            <pc:docMk/>
            <pc:sldMk cId="3204664015" sldId="277"/>
            <ac:spMk id="9" creationId="{8D88BF75-162D-2DDA-4E0C-0F24EB8190F0}"/>
          </ac:spMkLst>
        </pc:spChg>
      </pc:sldChg>
      <pc:sldChg chg="modSp">
        <pc:chgData name="Michelle L. Soler" userId="S::mlsoler@northcarolina.edu::24b7805d-6f6f-4385-a144-35869d011731" providerId="AD" clId="Web-{59728BA8-8691-46CA-B1E2-E2B3A243FB5A}" dt="2024-08-08T01:17:35.543" v="1378" actId="20577"/>
        <pc:sldMkLst>
          <pc:docMk/>
          <pc:sldMk cId="2546207284" sldId="278"/>
        </pc:sldMkLst>
        <pc:spChg chg="mod">
          <ac:chgData name="Michelle L. Soler" userId="S::mlsoler@northcarolina.edu::24b7805d-6f6f-4385-a144-35869d011731" providerId="AD" clId="Web-{59728BA8-8691-46CA-B1E2-E2B3A243FB5A}" dt="2024-08-07T21:23:08.109" v="747" actId="20577"/>
          <ac:spMkLst>
            <pc:docMk/>
            <pc:sldMk cId="2546207284" sldId="278"/>
            <ac:spMk id="2" creationId="{6C4C96A6-4C8B-C514-2232-CC279CB77177}"/>
          </ac:spMkLst>
        </pc:spChg>
        <pc:spChg chg="mod">
          <ac:chgData name="Michelle L. Soler" userId="S::mlsoler@northcarolina.edu::24b7805d-6f6f-4385-a144-35869d011731" providerId="AD" clId="Web-{59728BA8-8691-46CA-B1E2-E2B3A243FB5A}" dt="2024-08-08T01:17:35.543" v="1378" actId="20577"/>
          <ac:spMkLst>
            <pc:docMk/>
            <pc:sldMk cId="2546207284" sldId="278"/>
            <ac:spMk id="9" creationId="{8D88BF75-162D-2DDA-4E0C-0F24EB8190F0}"/>
          </ac:spMkLst>
        </pc:spChg>
      </pc:sldChg>
      <pc:sldChg chg="modSp">
        <pc:chgData name="Michelle L. Soler" userId="S::mlsoler@northcarolina.edu::24b7805d-6f6f-4385-a144-35869d011731" providerId="AD" clId="Web-{59728BA8-8691-46CA-B1E2-E2B3A243FB5A}" dt="2024-08-08T01:20:41.687" v="1410" actId="20577"/>
        <pc:sldMkLst>
          <pc:docMk/>
          <pc:sldMk cId="3449861500" sldId="279"/>
        </pc:sldMkLst>
        <pc:spChg chg="mod">
          <ac:chgData name="Michelle L. Soler" userId="S::mlsoler@northcarolina.edu::24b7805d-6f6f-4385-a144-35869d011731" providerId="AD" clId="Web-{59728BA8-8691-46CA-B1E2-E2B3A243FB5A}" dt="2024-08-08T01:20:41.687" v="1410" actId="20577"/>
          <ac:spMkLst>
            <pc:docMk/>
            <pc:sldMk cId="3449861500" sldId="279"/>
            <ac:spMk id="9" creationId="{8D88BF75-162D-2DDA-4E0C-0F24EB8190F0}"/>
          </ac:spMkLst>
        </pc:spChg>
      </pc:sldChg>
      <pc:sldChg chg="modSp">
        <pc:chgData name="Michelle L. Soler" userId="S::mlsoler@northcarolina.edu::24b7805d-6f6f-4385-a144-35869d011731" providerId="AD" clId="Web-{59728BA8-8691-46CA-B1E2-E2B3A243FB5A}" dt="2024-08-08T01:12:34.244" v="1319" actId="20577"/>
        <pc:sldMkLst>
          <pc:docMk/>
          <pc:sldMk cId="2024547065" sldId="280"/>
        </pc:sldMkLst>
        <pc:spChg chg="mod">
          <ac:chgData name="Michelle L. Soler" userId="S::mlsoler@northcarolina.edu::24b7805d-6f6f-4385-a144-35869d011731" providerId="AD" clId="Web-{59728BA8-8691-46CA-B1E2-E2B3A243FB5A}" dt="2024-08-08T01:12:34.244" v="1319" actId="20577"/>
          <ac:spMkLst>
            <pc:docMk/>
            <pc:sldMk cId="2024547065" sldId="280"/>
            <ac:spMk id="3" creationId="{3F0A2971-8F63-2370-3342-781DFE2F8415}"/>
          </ac:spMkLst>
        </pc:spChg>
      </pc:sldChg>
      <pc:sldChg chg="modSp">
        <pc:chgData name="Michelle L. Soler" userId="S::mlsoler@northcarolina.edu::24b7805d-6f6f-4385-a144-35869d011731" providerId="AD" clId="Web-{59728BA8-8691-46CA-B1E2-E2B3A243FB5A}" dt="2024-08-08T01:21:42.938" v="1421" actId="20577"/>
        <pc:sldMkLst>
          <pc:docMk/>
          <pc:sldMk cId="2210349297" sldId="281"/>
        </pc:sldMkLst>
        <pc:spChg chg="mod">
          <ac:chgData name="Michelle L. Soler" userId="S::mlsoler@northcarolina.edu::24b7805d-6f6f-4385-a144-35869d011731" providerId="AD" clId="Web-{59728BA8-8691-46CA-B1E2-E2B3A243FB5A}" dt="2024-08-08T01:21:42.938" v="1421" actId="20577"/>
          <ac:spMkLst>
            <pc:docMk/>
            <pc:sldMk cId="2210349297" sldId="281"/>
            <ac:spMk id="3" creationId="{027E1210-2EC8-BD1D-FB0F-C896457B46BF}"/>
          </ac:spMkLst>
        </pc:spChg>
      </pc:sldChg>
      <pc:sldChg chg="modSp">
        <pc:chgData name="Michelle L. Soler" userId="S::mlsoler@northcarolina.edu::24b7805d-6f6f-4385-a144-35869d011731" providerId="AD" clId="Web-{59728BA8-8691-46CA-B1E2-E2B3A243FB5A}" dt="2024-08-08T01:20:23.390" v="1400" actId="20577"/>
        <pc:sldMkLst>
          <pc:docMk/>
          <pc:sldMk cId="2838259314" sldId="282"/>
        </pc:sldMkLst>
        <pc:spChg chg="mod">
          <ac:chgData name="Michelle L. Soler" userId="S::mlsoler@northcarolina.edu::24b7805d-6f6f-4385-a144-35869d011731" providerId="AD" clId="Web-{59728BA8-8691-46CA-B1E2-E2B3A243FB5A}" dt="2024-08-08T01:20:23.390" v="1400" actId="20577"/>
          <ac:spMkLst>
            <pc:docMk/>
            <pc:sldMk cId="2838259314" sldId="282"/>
            <ac:spMk id="9" creationId="{8D88BF75-162D-2DDA-4E0C-0F24EB8190F0}"/>
          </ac:spMkLst>
        </pc:spChg>
      </pc:sldChg>
      <pc:sldChg chg="modSp del ord">
        <pc:chgData name="Michelle L. Soler" userId="S::mlsoler@northcarolina.edu::24b7805d-6f6f-4385-a144-35869d011731" providerId="AD" clId="Web-{59728BA8-8691-46CA-B1E2-E2B3A243FB5A}" dt="2024-08-07T21:28:08.881" v="1057"/>
        <pc:sldMkLst>
          <pc:docMk/>
          <pc:sldMk cId="2475890919" sldId="283"/>
        </pc:sldMkLst>
        <pc:spChg chg="mod">
          <ac:chgData name="Michelle L. Soler" userId="S::mlsoler@northcarolina.edu::24b7805d-6f6f-4385-a144-35869d011731" providerId="AD" clId="Web-{59728BA8-8691-46CA-B1E2-E2B3A243FB5A}" dt="2024-08-07T21:27:51.318" v="1056" actId="20577"/>
          <ac:spMkLst>
            <pc:docMk/>
            <pc:sldMk cId="2475890919" sldId="283"/>
            <ac:spMk id="3" creationId="{3F0A2971-8F63-2370-3342-781DFE2F8415}"/>
          </ac:spMkLst>
        </pc:spChg>
      </pc:sldChg>
      <pc:sldChg chg="modSp">
        <pc:chgData name="Michelle L. Soler" userId="S::mlsoler@northcarolina.edu::24b7805d-6f6f-4385-a144-35869d011731" providerId="AD" clId="Web-{59728BA8-8691-46CA-B1E2-E2B3A243FB5A}" dt="2024-08-07T21:21:41.359" v="724" actId="20577"/>
        <pc:sldMkLst>
          <pc:docMk/>
          <pc:sldMk cId="3535463568" sldId="284"/>
        </pc:sldMkLst>
        <pc:spChg chg="mod">
          <ac:chgData name="Michelle L. Soler" userId="S::mlsoler@northcarolina.edu::24b7805d-6f6f-4385-a144-35869d011731" providerId="AD" clId="Web-{59728BA8-8691-46CA-B1E2-E2B3A243FB5A}" dt="2024-08-07T21:21:41.359" v="724" actId="20577"/>
          <ac:spMkLst>
            <pc:docMk/>
            <pc:sldMk cId="3535463568" sldId="284"/>
            <ac:spMk id="3" creationId="{3F0A2971-8F63-2370-3342-781DFE2F8415}"/>
          </ac:spMkLst>
        </pc:spChg>
      </pc:sldChg>
      <pc:sldChg chg="modSp">
        <pc:chgData name="Michelle L. Soler" userId="S::mlsoler@northcarolina.edu::24b7805d-6f6f-4385-a144-35869d011731" providerId="AD" clId="Web-{59728BA8-8691-46CA-B1E2-E2B3A243FB5A}" dt="2024-08-08T01:16:38.933" v="1368" actId="20577"/>
        <pc:sldMkLst>
          <pc:docMk/>
          <pc:sldMk cId="578043770" sldId="286"/>
        </pc:sldMkLst>
        <pc:spChg chg="mod">
          <ac:chgData name="Michelle L. Soler" userId="S::mlsoler@northcarolina.edu::24b7805d-6f6f-4385-a144-35869d011731" providerId="AD" clId="Web-{59728BA8-8691-46CA-B1E2-E2B3A243FB5A}" dt="2024-08-08T01:16:38.933" v="1368" actId="20577"/>
          <ac:spMkLst>
            <pc:docMk/>
            <pc:sldMk cId="578043770" sldId="286"/>
            <ac:spMk id="3" creationId="{3F0A2971-8F63-2370-3342-781DFE2F8415}"/>
          </ac:spMkLst>
        </pc:spChg>
      </pc:sldChg>
      <pc:sldChg chg="modSp">
        <pc:chgData name="Michelle L. Soler" userId="S::mlsoler@northcarolina.edu::24b7805d-6f6f-4385-a144-35869d011731" providerId="AD" clId="Web-{59728BA8-8691-46CA-B1E2-E2B3A243FB5A}" dt="2024-08-08T01:19:33.890" v="1388" actId="20577"/>
        <pc:sldMkLst>
          <pc:docMk/>
          <pc:sldMk cId="3712303199" sldId="288"/>
        </pc:sldMkLst>
        <pc:spChg chg="mod">
          <ac:chgData name="Michelle L. Soler" userId="S::mlsoler@northcarolina.edu::24b7805d-6f6f-4385-a144-35869d011731" providerId="AD" clId="Web-{59728BA8-8691-46CA-B1E2-E2B3A243FB5A}" dt="2024-08-08T01:19:33.890" v="1388" actId="20577"/>
          <ac:spMkLst>
            <pc:docMk/>
            <pc:sldMk cId="3712303199" sldId="288"/>
            <ac:spMk id="3" creationId="{FCC9030F-DEB0-64F2-8737-25508B4A86FD}"/>
          </ac:spMkLst>
        </pc:spChg>
      </pc:sldChg>
    </pc:docChg>
  </pc:docChgLst>
  <pc:docChgLst>
    <pc:chgData name="Rondall R. Rice" userId="S::rrrice@northcarolina.edu::f16d39b4-d3db-489d-9356-15a6cc0c222b" providerId="AD" clId="Web-{11F27ACA-7EE7-4AF2-8E94-B8C41AFA9B07}"/>
    <pc:docChg chg="modSld">
      <pc:chgData name="Rondall R. Rice" userId="S::rrrice@northcarolina.edu::f16d39b4-d3db-489d-9356-15a6cc0c222b" providerId="AD" clId="Web-{11F27ACA-7EE7-4AF2-8E94-B8C41AFA9B07}" dt="2024-08-06T19:07:04.245" v="235" actId="20577"/>
      <pc:docMkLst>
        <pc:docMk/>
      </pc:docMkLst>
      <pc:sldChg chg="modSp">
        <pc:chgData name="Rondall R. Rice" userId="S::rrrice@northcarolina.edu::f16d39b4-d3db-489d-9356-15a6cc0c222b" providerId="AD" clId="Web-{11F27ACA-7EE7-4AF2-8E94-B8C41AFA9B07}" dt="2024-08-06T19:00:04.726" v="173" actId="20577"/>
        <pc:sldMkLst>
          <pc:docMk/>
          <pc:sldMk cId="2924081520" sldId="275"/>
        </pc:sldMkLst>
        <pc:spChg chg="mod">
          <ac:chgData name="Rondall R. Rice" userId="S::rrrice@northcarolina.edu::f16d39b4-d3db-489d-9356-15a6cc0c222b" providerId="AD" clId="Web-{11F27ACA-7EE7-4AF2-8E94-B8C41AFA9B07}" dt="2024-08-06T19:00:04.726" v="173" actId="20577"/>
          <ac:spMkLst>
            <pc:docMk/>
            <pc:sldMk cId="2924081520" sldId="275"/>
            <ac:spMk id="3" creationId="{3F0A2971-8F63-2370-3342-781DFE2F8415}"/>
          </ac:spMkLst>
        </pc:spChg>
      </pc:sldChg>
      <pc:sldChg chg="modSp">
        <pc:chgData name="Rondall R. Rice" userId="S::rrrice@northcarolina.edu::f16d39b4-d3db-489d-9356-15a6cc0c222b" providerId="AD" clId="Web-{11F27ACA-7EE7-4AF2-8E94-B8C41AFA9B07}" dt="2024-08-06T18:58:37.616" v="156" actId="20577"/>
        <pc:sldMkLst>
          <pc:docMk/>
          <pc:sldMk cId="2986991032" sldId="276"/>
        </pc:sldMkLst>
        <pc:spChg chg="mod">
          <ac:chgData name="Rondall R. Rice" userId="S::rrrice@northcarolina.edu::f16d39b4-d3db-489d-9356-15a6cc0c222b" providerId="AD" clId="Web-{11F27ACA-7EE7-4AF2-8E94-B8C41AFA9B07}" dt="2024-08-06T18:58:37.616" v="156" actId="20577"/>
          <ac:spMkLst>
            <pc:docMk/>
            <pc:sldMk cId="2986991032" sldId="276"/>
            <ac:spMk id="3" creationId="{07F0AE3C-6161-4D83-C81B-D3F987822501}"/>
          </ac:spMkLst>
        </pc:spChg>
      </pc:sldChg>
      <pc:sldChg chg="modSp">
        <pc:chgData name="Rondall R. Rice" userId="S::rrrice@northcarolina.edu::f16d39b4-d3db-489d-9356-15a6cc0c222b" providerId="AD" clId="Web-{11F27ACA-7EE7-4AF2-8E94-B8C41AFA9B07}" dt="2024-08-06T19:07:04.245" v="235" actId="20577"/>
        <pc:sldMkLst>
          <pc:docMk/>
          <pc:sldMk cId="3204664015" sldId="277"/>
        </pc:sldMkLst>
        <pc:spChg chg="mod">
          <ac:chgData name="Rondall R. Rice" userId="S::rrrice@northcarolina.edu::f16d39b4-d3db-489d-9356-15a6cc0c222b" providerId="AD" clId="Web-{11F27ACA-7EE7-4AF2-8E94-B8C41AFA9B07}" dt="2024-08-06T19:07:04.245" v="235" actId="20577"/>
          <ac:spMkLst>
            <pc:docMk/>
            <pc:sldMk cId="3204664015" sldId="277"/>
            <ac:spMk id="9" creationId="{8D88BF75-162D-2DDA-4E0C-0F24EB8190F0}"/>
          </ac:spMkLst>
        </pc:spChg>
      </pc:sldChg>
      <pc:sldChg chg="modSp">
        <pc:chgData name="Rondall R. Rice" userId="S::rrrice@northcarolina.edu::f16d39b4-d3db-489d-9356-15a6cc0c222b" providerId="AD" clId="Web-{11F27ACA-7EE7-4AF2-8E94-B8C41AFA9B07}" dt="2024-08-06T19:05:57.448" v="193" actId="20577"/>
        <pc:sldMkLst>
          <pc:docMk/>
          <pc:sldMk cId="2838259314" sldId="282"/>
        </pc:sldMkLst>
        <pc:spChg chg="mod">
          <ac:chgData name="Rondall R. Rice" userId="S::rrrice@northcarolina.edu::f16d39b4-d3db-489d-9356-15a6cc0c222b" providerId="AD" clId="Web-{11F27ACA-7EE7-4AF2-8E94-B8C41AFA9B07}" dt="2024-08-06T19:05:57.448" v="193" actId="20577"/>
          <ac:spMkLst>
            <pc:docMk/>
            <pc:sldMk cId="2838259314" sldId="282"/>
            <ac:spMk id="9" creationId="{8D88BF75-162D-2DDA-4E0C-0F24EB8190F0}"/>
          </ac:spMkLst>
        </pc:spChg>
      </pc:sldChg>
      <pc:sldChg chg="modSp">
        <pc:chgData name="Rondall R. Rice" userId="S::rrrice@northcarolina.edu::f16d39b4-d3db-489d-9356-15a6cc0c222b" providerId="AD" clId="Web-{11F27ACA-7EE7-4AF2-8E94-B8C41AFA9B07}" dt="2024-08-06T18:17:56.976" v="2" actId="20577"/>
        <pc:sldMkLst>
          <pc:docMk/>
          <pc:sldMk cId="3535463568" sldId="284"/>
        </pc:sldMkLst>
        <pc:spChg chg="mod">
          <ac:chgData name="Rondall R. Rice" userId="S::rrrice@northcarolina.edu::f16d39b4-d3db-489d-9356-15a6cc0c222b" providerId="AD" clId="Web-{11F27ACA-7EE7-4AF2-8E94-B8C41AFA9B07}" dt="2024-08-06T18:17:56.976" v="2" actId="20577"/>
          <ac:spMkLst>
            <pc:docMk/>
            <pc:sldMk cId="3535463568" sldId="284"/>
            <ac:spMk id="3" creationId="{3F0A2971-8F63-2370-3342-781DFE2F8415}"/>
          </ac:spMkLst>
        </pc:spChg>
      </pc:sldChg>
      <pc:sldChg chg="modSp">
        <pc:chgData name="Rondall R. Rice" userId="S::rrrice@northcarolina.edu::f16d39b4-d3db-489d-9356-15a6cc0c222b" providerId="AD" clId="Web-{11F27ACA-7EE7-4AF2-8E94-B8C41AFA9B07}" dt="2024-08-06T18:58:24.866" v="153" actId="20577"/>
        <pc:sldMkLst>
          <pc:docMk/>
          <pc:sldMk cId="578043770" sldId="286"/>
        </pc:sldMkLst>
        <pc:spChg chg="mod">
          <ac:chgData name="Rondall R. Rice" userId="S::rrrice@northcarolina.edu::f16d39b4-d3db-489d-9356-15a6cc0c222b" providerId="AD" clId="Web-{11F27ACA-7EE7-4AF2-8E94-B8C41AFA9B07}" dt="2024-08-06T18:58:24.866" v="153" actId="20577"/>
          <ac:spMkLst>
            <pc:docMk/>
            <pc:sldMk cId="578043770" sldId="286"/>
            <ac:spMk id="3" creationId="{3F0A2971-8F63-2370-3342-781DFE2F8415}"/>
          </ac:spMkLst>
        </pc:spChg>
      </pc:sldChg>
      <pc:sldChg chg="modSp modCm">
        <pc:chgData name="Rondall R. Rice" userId="S::rrrice@northcarolina.edu::f16d39b4-d3db-489d-9356-15a6cc0c222b" providerId="AD" clId="Web-{11F27ACA-7EE7-4AF2-8E94-B8C41AFA9B07}" dt="2024-08-06T18:59:48.633" v="171" actId="20577"/>
        <pc:sldMkLst>
          <pc:docMk/>
          <pc:sldMk cId="3712303199" sldId="288"/>
        </pc:sldMkLst>
        <pc:spChg chg="mod">
          <ac:chgData name="Rondall R. Rice" userId="S::rrrice@northcarolina.edu::f16d39b4-d3db-489d-9356-15a6cc0c222b" providerId="AD" clId="Web-{11F27ACA-7EE7-4AF2-8E94-B8C41AFA9B07}" dt="2024-08-06T18:59:48.633" v="171" actId="20577"/>
          <ac:spMkLst>
            <pc:docMk/>
            <pc:sldMk cId="3712303199" sldId="288"/>
            <ac:spMk id="3" creationId="{FCC9030F-DEB0-64F2-8737-25508B4A86FD}"/>
          </ac:spMkLst>
        </pc:spChg>
        <pc:extLst>
          <p:ext xmlns:p="http://schemas.openxmlformats.org/presentationml/2006/main" uri="{D6D511B9-2390-475A-947B-AFAB55BFBCF1}">
            <pc226:cmChg xmlns:pc226="http://schemas.microsoft.com/office/powerpoint/2022/06/main/command" chg="mod">
              <pc226:chgData name="Rondall R. Rice" userId="S::rrrice@northcarolina.edu::f16d39b4-d3db-489d-9356-15a6cc0c222b" providerId="AD" clId="Web-{11F27ACA-7EE7-4AF2-8E94-B8C41AFA9B07}" dt="2024-08-06T18:34:09.809" v="133" actId="20577"/>
              <pc2:cmMkLst xmlns:pc2="http://schemas.microsoft.com/office/powerpoint/2019/9/main/command">
                <pc:docMk/>
                <pc:sldMk cId="3712303199" sldId="288"/>
                <pc2:cmMk id="{1983BCE1-AA3F-49A2-9197-01C690D56B56}"/>
              </pc2:cmMkLst>
            </pc226:cmChg>
          </p:ext>
        </pc:extLst>
      </pc:sldChg>
    </pc:docChg>
  </pc:docChgLst>
  <pc:docChgLst>
    <pc:chgData name="Michelle L. Soler" userId="S::mlsoler@northcarolina.edu::24b7805d-6f6f-4385-a144-35869d011731" providerId="AD" clId="Web-{92A0527E-7FCE-4B0F-BB68-9DCA667A1480}"/>
    <pc:docChg chg="addSld delSld modSld">
      <pc:chgData name="Michelle L. Soler" userId="S::mlsoler@northcarolina.edu::24b7805d-6f6f-4385-a144-35869d011731" providerId="AD" clId="Web-{92A0527E-7FCE-4B0F-BB68-9DCA667A1480}" dt="2024-07-25T21:58:28.138" v="217" actId="20577"/>
      <pc:docMkLst>
        <pc:docMk/>
      </pc:docMkLst>
      <pc:sldChg chg="del">
        <pc:chgData name="Michelle L. Soler" userId="S::mlsoler@northcarolina.edu::24b7805d-6f6f-4385-a144-35869d011731" providerId="AD" clId="Web-{92A0527E-7FCE-4B0F-BB68-9DCA667A1480}" dt="2024-07-25T21:47:13.973" v="96"/>
        <pc:sldMkLst>
          <pc:docMk/>
          <pc:sldMk cId="4092179327" sldId="266"/>
        </pc:sldMkLst>
      </pc:sldChg>
      <pc:sldChg chg="del">
        <pc:chgData name="Michelle L. Soler" userId="S::mlsoler@northcarolina.edu::24b7805d-6f6f-4385-a144-35869d011731" providerId="AD" clId="Web-{92A0527E-7FCE-4B0F-BB68-9DCA667A1480}" dt="2024-07-25T21:47:21.005" v="98"/>
        <pc:sldMkLst>
          <pc:docMk/>
          <pc:sldMk cId="77453390" sldId="267"/>
        </pc:sldMkLst>
      </pc:sldChg>
      <pc:sldChg chg="del">
        <pc:chgData name="Michelle L. Soler" userId="S::mlsoler@northcarolina.edu::24b7805d-6f6f-4385-a144-35869d011731" providerId="AD" clId="Web-{92A0527E-7FCE-4B0F-BB68-9DCA667A1480}" dt="2024-07-25T21:47:17.302" v="97"/>
        <pc:sldMkLst>
          <pc:docMk/>
          <pc:sldMk cId="215178589" sldId="269"/>
        </pc:sldMkLst>
      </pc:sldChg>
      <pc:sldChg chg="addSp delSp modSp">
        <pc:chgData name="Michelle L. Soler" userId="S::mlsoler@northcarolina.edu::24b7805d-6f6f-4385-a144-35869d011731" providerId="AD" clId="Web-{92A0527E-7FCE-4B0F-BB68-9DCA667A1480}" dt="2024-07-25T21:58:28.138" v="217" actId="20577"/>
        <pc:sldMkLst>
          <pc:docMk/>
          <pc:sldMk cId="2986991032" sldId="276"/>
        </pc:sldMkLst>
        <pc:spChg chg="mod">
          <ac:chgData name="Michelle L. Soler" userId="S::mlsoler@northcarolina.edu::24b7805d-6f6f-4385-a144-35869d011731" providerId="AD" clId="Web-{92A0527E-7FCE-4B0F-BB68-9DCA667A1480}" dt="2024-07-25T21:47:52.553" v="115" actId="20577"/>
          <ac:spMkLst>
            <pc:docMk/>
            <pc:sldMk cId="2986991032" sldId="276"/>
            <ac:spMk id="2" creationId="{D250DEF5-C794-7682-DCFC-1E1D315BF459}"/>
          </ac:spMkLst>
        </pc:spChg>
        <pc:spChg chg="mod">
          <ac:chgData name="Michelle L. Soler" userId="S::mlsoler@northcarolina.edu::24b7805d-6f6f-4385-a144-35869d011731" providerId="AD" clId="Web-{92A0527E-7FCE-4B0F-BB68-9DCA667A1480}" dt="2024-07-25T21:58:28.138" v="217" actId="20577"/>
          <ac:spMkLst>
            <pc:docMk/>
            <pc:sldMk cId="2986991032" sldId="276"/>
            <ac:spMk id="3" creationId="{07F0AE3C-6161-4D83-C81B-D3F987822501}"/>
          </ac:spMkLst>
        </pc:spChg>
        <pc:spChg chg="add del">
          <ac:chgData name="Michelle L. Soler" userId="S::mlsoler@northcarolina.edu::24b7805d-6f6f-4385-a144-35869d011731" providerId="AD" clId="Web-{92A0527E-7FCE-4B0F-BB68-9DCA667A1480}" dt="2024-07-25T21:47:36.880" v="101"/>
          <ac:spMkLst>
            <pc:docMk/>
            <pc:sldMk cId="2986991032" sldId="276"/>
            <ac:spMk id="6" creationId="{90866508-A436-83DA-D32A-6C34D9DB41ED}"/>
          </ac:spMkLst>
        </pc:spChg>
      </pc:sldChg>
      <pc:sldChg chg="modSp">
        <pc:chgData name="Michelle L. Soler" userId="S::mlsoler@northcarolina.edu::24b7805d-6f6f-4385-a144-35869d011731" providerId="AD" clId="Web-{92A0527E-7FCE-4B0F-BB68-9DCA667A1480}" dt="2024-07-25T21:47:05.848" v="95" actId="20577"/>
        <pc:sldMkLst>
          <pc:docMk/>
          <pc:sldMk cId="2024547065" sldId="280"/>
        </pc:sldMkLst>
        <pc:spChg chg="mod">
          <ac:chgData name="Michelle L. Soler" userId="S::mlsoler@northcarolina.edu::24b7805d-6f6f-4385-a144-35869d011731" providerId="AD" clId="Web-{92A0527E-7FCE-4B0F-BB68-9DCA667A1480}" dt="2024-07-25T21:47:05.848" v="95" actId="20577"/>
          <ac:spMkLst>
            <pc:docMk/>
            <pc:sldMk cId="2024547065" sldId="280"/>
            <ac:spMk id="3" creationId="{3F0A2971-8F63-2370-3342-781DFE2F8415}"/>
          </ac:spMkLst>
        </pc:spChg>
      </pc:sldChg>
      <pc:sldChg chg="modSp">
        <pc:chgData name="Michelle L. Soler" userId="S::mlsoler@northcarolina.edu::24b7805d-6f6f-4385-a144-35869d011731" providerId="AD" clId="Web-{92A0527E-7FCE-4B0F-BB68-9DCA667A1480}" dt="2024-07-25T21:45:22.313" v="42" actId="20577"/>
        <pc:sldMkLst>
          <pc:docMk/>
          <pc:sldMk cId="2475890919" sldId="283"/>
        </pc:sldMkLst>
        <pc:spChg chg="mod">
          <ac:chgData name="Michelle L. Soler" userId="S::mlsoler@northcarolina.edu::24b7805d-6f6f-4385-a144-35869d011731" providerId="AD" clId="Web-{92A0527E-7FCE-4B0F-BB68-9DCA667A1480}" dt="2024-07-25T21:45:22.313" v="42" actId="20577"/>
          <ac:spMkLst>
            <pc:docMk/>
            <pc:sldMk cId="2475890919" sldId="283"/>
            <ac:spMk id="2" creationId="{0E69CE4D-FDB4-98C8-9EBF-7E150053183D}"/>
          </ac:spMkLst>
        </pc:spChg>
        <pc:spChg chg="mod">
          <ac:chgData name="Michelle L. Soler" userId="S::mlsoler@northcarolina.edu::24b7805d-6f6f-4385-a144-35869d011731" providerId="AD" clId="Web-{92A0527E-7FCE-4B0F-BB68-9DCA667A1480}" dt="2024-07-25T21:45:20.110" v="41" actId="20577"/>
          <ac:spMkLst>
            <pc:docMk/>
            <pc:sldMk cId="2475890919" sldId="283"/>
            <ac:spMk id="3" creationId="{3F0A2971-8F63-2370-3342-781DFE2F8415}"/>
          </ac:spMkLst>
        </pc:spChg>
      </pc:sldChg>
      <pc:sldChg chg="modSp">
        <pc:chgData name="Michelle L. Soler" userId="S::mlsoler@northcarolina.edu::24b7805d-6f6f-4385-a144-35869d011731" providerId="AD" clId="Web-{92A0527E-7FCE-4B0F-BB68-9DCA667A1480}" dt="2024-07-25T21:45:38.361" v="44" actId="14100"/>
        <pc:sldMkLst>
          <pc:docMk/>
          <pc:sldMk cId="3535463568" sldId="284"/>
        </pc:sldMkLst>
        <pc:spChg chg="mod">
          <ac:chgData name="Michelle L. Soler" userId="S::mlsoler@northcarolina.edu::24b7805d-6f6f-4385-a144-35869d011731" providerId="AD" clId="Web-{92A0527E-7FCE-4B0F-BB68-9DCA667A1480}" dt="2024-07-25T21:45:38.361" v="44" actId="14100"/>
          <ac:spMkLst>
            <pc:docMk/>
            <pc:sldMk cId="3535463568" sldId="284"/>
            <ac:spMk id="2" creationId="{0E69CE4D-FDB4-98C8-9EBF-7E150053183D}"/>
          </ac:spMkLst>
        </pc:spChg>
        <pc:spChg chg="mod">
          <ac:chgData name="Michelle L. Soler" userId="S::mlsoler@northcarolina.edu::24b7805d-6f6f-4385-a144-35869d011731" providerId="AD" clId="Web-{92A0527E-7FCE-4B0F-BB68-9DCA667A1480}" dt="2024-07-25T21:44:29.702" v="19" actId="20577"/>
          <ac:spMkLst>
            <pc:docMk/>
            <pc:sldMk cId="3535463568" sldId="284"/>
            <ac:spMk id="3" creationId="{3F0A2971-8F63-2370-3342-781DFE2F8415}"/>
          </ac:spMkLst>
        </pc:spChg>
      </pc:sldChg>
      <pc:sldChg chg="add replId">
        <pc:chgData name="Michelle L. Soler" userId="S::mlsoler@northcarolina.edu::24b7805d-6f6f-4385-a144-35869d011731" providerId="AD" clId="Web-{92A0527E-7FCE-4B0F-BB68-9DCA667A1480}" dt="2024-07-25T21:47:39.146" v="102"/>
        <pc:sldMkLst>
          <pc:docMk/>
          <pc:sldMk cId="1597832959" sldId="285"/>
        </pc:sldMkLst>
      </pc:sldChg>
    </pc:docChg>
  </pc:docChgLst>
  <pc:docChgLst>
    <pc:chgData name="Rondall R. Rice" userId="S::rrrice@northcarolina.edu::f16d39b4-d3db-489d-9356-15a6cc0c222b" providerId="AD" clId="Web-{FE48E03C-1F21-42B8-A2A5-DFEEE84783B8}"/>
    <pc:docChg chg="modSld">
      <pc:chgData name="Rondall R. Rice" userId="S::rrrice@northcarolina.edu::f16d39b4-d3db-489d-9356-15a6cc0c222b" providerId="AD" clId="Web-{FE48E03C-1F21-42B8-A2A5-DFEEE84783B8}" dt="2024-07-31T17:22:40.889" v="254" actId="1076"/>
      <pc:docMkLst>
        <pc:docMk/>
      </pc:docMkLst>
      <pc:sldChg chg="modSp">
        <pc:chgData name="Rondall R. Rice" userId="S::rrrice@northcarolina.edu::f16d39b4-d3db-489d-9356-15a6cc0c222b" providerId="AD" clId="Web-{FE48E03C-1F21-42B8-A2A5-DFEEE84783B8}" dt="2024-07-31T17:22:40.889" v="254" actId="1076"/>
        <pc:sldMkLst>
          <pc:docMk/>
          <pc:sldMk cId="3204664015" sldId="277"/>
        </pc:sldMkLst>
        <pc:spChg chg="mod">
          <ac:chgData name="Rondall R. Rice" userId="S::rrrice@northcarolina.edu::f16d39b4-d3db-489d-9356-15a6cc0c222b" providerId="AD" clId="Web-{FE48E03C-1F21-42B8-A2A5-DFEEE84783B8}" dt="2024-07-31T17:22:40.889" v="254" actId="1076"/>
          <ac:spMkLst>
            <pc:docMk/>
            <pc:sldMk cId="3204664015" sldId="277"/>
            <ac:spMk id="9" creationId="{8D88BF75-162D-2DDA-4E0C-0F24EB8190F0}"/>
          </ac:spMkLst>
        </pc:spChg>
      </pc:sldChg>
      <pc:sldChg chg="modSp">
        <pc:chgData name="Rondall R. Rice" userId="S::rrrice@northcarolina.edu::f16d39b4-d3db-489d-9356-15a6cc0c222b" providerId="AD" clId="Web-{FE48E03C-1F21-42B8-A2A5-DFEEE84783B8}" dt="2024-07-31T17:05:08.605" v="33" actId="20577"/>
        <pc:sldMkLst>
          <pc:docMk/>
          <pc:sldMk cId="2838259314" sldId="282"/>
        </pc:sldMkLst>
        <pc:spChg chg="mod">
          <ac:chgData name="Rondall R. Rice" userId="S::rrrice@northcarolina.edu::f16d39b4-d3db-489d-9356-15a6cc0c222b" providerId="AD" clId="Web-{FE48E03C-1F21-42B8-A2A5-DFEEE84783B8}" dt="2024-07-31T17:05:08.605" v="33" actId="20577"/>
          <ac:spMkLst>
            <pc:docMk/>
            <pc:sldMk cId="2838259314" sldId="282"/>
            <ac:spMk id="9" creationId="{8D88BF75-162D-2DDA-4E0C-0F24EB8190F0}"/>
          </ac:spMkLst>
        </pc:spChg>
      </pc:sldChg>
      <pc:sldChg chg="modSp">
        <pc:chgData name="Rondall R. Rice" userId="S::rrrice@northcarolina.edu::f16d39b4-d3db-489d-9356-15a6cc0c222b" providerId="AD" clId="Web-{FE48E03C-1F21-42B8-A2A5-DFEEE84783B8}" dt="2024-07-31T17:15:49.307" v="141" actId="1076"/>
        <pc:sldMkLst>
          <pc:docMk/>
          <pc:sldMk cId="1597832959" sldId="285"/>
        </pc:sldMkLst>
        <pc:spChg chg="mod">
          <ac:chgData name="Rondall R. Rice" userId="S::rrrice@northcarolina.edu::f16d39b4-d3db-489d-9356-15a6cc0c222b" providerId="AD" clId="Web-{FE48E03C-1F21-42B8-A2A5-DFEEE84783B8}" dt="2024-07-31T17:15:38.947" v="140" actId="20577"/>
          <ac:spMkLst>
            <pc:docMk/>
            <pc:sldMk cId="1597832959" sldId="285"/>
            <ac:spMk id="3" creationId="{07F0AE3C-6161-4D83-C81B-D3F987822501}"/>
          </ac:spMkLst>
        </pc:spChg>
        <pc:spChg chg="mod">
          <ac:chgData name="Rondall R. Rice" userId="S::rrrice@northcarolina.edu::f16d39b4-d3db-489d-9356-15a6cc0c222b" providerId="AD" clId="Web-{FE48E03C-1F21-42B8-A2A5-DFEEE84783B8}" dt="2024-07-31T17:15:49.307" v="141" actId="1076"/>
          <ac:spMkLst>
            <pc:docMk/>
            <pc:sldMk cId="1597832959" sldId="285"/>
            <ac:spMk id="5" creationId="{7152167A-73E2-6FA6-3D61-B8C13E572C45}"/>
          </ac:spMkLst>
        </pc:spChg>
      </pc:sldChg>
    </pc:docChg>
  </pc:docChgLst>
  <pc:docChgLst>
    <pc:chgData name="Rondall R. Rice" userId="S::rrrice@northcarolina.edu::f16d39b4-d3db-489d-9356-15a6cc0c222b" providerId="AD" clId="Web-{C8B09EE8-5EB9-4227-8197-FA313E0411A9}"/>
    <pc:docChg chg="modSld">
      <pc:chgData name="Rondall R. Rice" userId="S::rrrice@northcarolina.edu::f16d39b4-d3db-489d-9356-15a6cc0c222b" providerId="AD" clId="Web-{C8B09EE8-5EB9-4227-8197-FA313E0411A9}" dt="2024-08-07T18:22:58.517" v="3" actId="20577"/>
      <pc:docMkLst>
        <pc:docMk/>
      </pc:docMkLst>
      <pc:sldChg chg="modSp">
        <pc:chgData name="Rondall R. Rice" userId="S::rrrice@northcarolina.edu::f16d39b4-d3db-489d-9356-15a6cc0c222b" providerId="AD" clId="Web-{C8B09EE8-5EB9-4227-8197-FA313E0411A9}" dt="2024-08-07T18:22:58.517" v="3" actId="20577"/>
        <pc:sldMkLst>
          <pc:docMk/>
          <pc:sldMk cId="2838259314" sldId="282"/>
        </pc:sldMkLst>
        <pc:spChg chg="mod">
          <ac:chgData name="Rondall R. Rice" userId="S::rrrice@northcarolina.edu::f16d39b4-d3db-489d-9356-15a6cc0c222b" providerId="AD" clId="Web-{C8B09EE8-5EB9-4227-8197-FA313E0411A9}" dt="2024-08-07T18:22:58.517" v="3" actId="20577"/>
          <ac:spMkLst>
            <pc:docMk/>
            <pc:sldMk cId="2838259314" sldId="282"/>
            <ac:spMk id="9" creationId="{8D88BF75-162D-2DDA-4E0C-0F24EB8190F0}"/>
          </ac:spMkLst>
        </pc:spChg>
      </pc:sldChg>
    </pc:docChg>
  </pc:docChgLst>
  <pc:docChgLst>
    <pc:chgData name="Michelle L. Soler" userId="S::mlsoler@northcarolina.edu::24b7805d-6f6f-4385-a144-35869d011731" providerId="AD" clId="Web-{85EA2CB1-300B-41A8-ABF0-C13146A8F639}"/>
    <pc:docChg chg="addSld modSld">
      <pc:chgData name="Michelle L. Soler" userId="S::mlsoler@northcarolina.edu::24b7805d-6f6f-4385-a144-35869d011731" providerId="AD" clId="Web-{85EA2CB1-300B-41A8-ABF0-C13146A8F639}" dt="2024-07-24T20:24:15.924" v="1400" actId="20577"/>
      <pc:docMkLst>
        <pc:docMk/>
      </pc:docMkLst>
      <pc:sldChg chg="modSp">
        <pc:chgData name="Michelle L. Soler" userId="S::mlsoler@northcarolina.edu::24b7805d-6f6f-4385-a144-35869d011731" providerId="AD" clId="Web-{85EA2CB1-300B-41A8-ABF0-C13146A8F639}" dt="2024-07-24T18:40:48.739" v="75" actId="20577"/>
        <pc:sldMkLst>
          <pc:docMk/>
          <pc:sldMk cId="1139337689" sldId="259"/>
        </pc:sldMkLst>
        <pc:spChg chg="mod">
          <ac:chgData name="Michelle L. Soler" userId="S::mlsoler@northcarolina.edu::24b7805d-6f6f-4385-a144-35869d011731" providerId="AD" clId="Web-{85EA2CB1-300B-41A8-ABF0-C13146A8F639}" dt="2024-07-24T18:40:48.739" v="75" actId="20577"/>
          <ac:spMkLst>
            <pc:docMk/>
            <pc:sldMk cId="1139337689" sldId="259"/>
            <ac:spMk id="3" creationId="{00000000-0000-0000-0000-000000000000}"/>
          </ac:spMkLst>
        </pc:spChg>
      </pc:sldChg>
      <pc:sldChg chg="modSp">
        <pc:chgData name="Michelle L. Soler" userId="S::mlsoler@northcarolina.edu::24b7805d-6f6f-4385-a144-35869d011731" providerId="AD" clId="Web-{85EA2CB1-300B-41A8-ABF0-C13146A8F639}" dt="2024-07-24T18:43:54.928" v="226" actId="20577"/>
        <pc:sldMkLst>
          <pc:docMk/>
          <pc:sldMk cId="517887547" sldId="264"/>
        </pc:sldMkLst>
        <pc:spChg chg="mod">
          <ac:chgData name="Michelle L. Soler" userId="S::mlsoler@northcarolina.edu::24b7805d-6f6f-4385-a144-35869d011731" providerId="AD" clId="Web-{85EA2CB1-300B-41A8-ABF0-C13146A8F639}" dt="2024-07-24T18:43:54.928" v="226" actId="20577"/>
          <ac:spMkLst>
            <pc:docMk/>
            <pc:sldMk cId="517887547" sldId="264"/>
            <ac:spMk id="3" creationId="{027E1210-2EC8-BD1D-FB0F-C896457B46BF}"/>
          </ac:spMkLst>
        </pc:spChg>
      </pc:sldChg>
      <pc:sldChg chg="delSp modSp">
        <pc:chgData name="Michelle L. Soler" userId="S::mlsoler@northcarolina.edu::24b7805d-6f6f-4385-a144-35869d011731" providerId="AD" clId="Web-{85EA2CB1-300B-41A8-ABF0-C13146A8F639}" dt="2024-07-24T19:26:11.776" v="854" actId="20577"/>
        <pc:sldMkLst>
          <pc:docMk/>
          <pc:sldMk cId="4203076194" sldId="268"/>
        </pc:sldMkLst>
        <pc:spChg chg="mod">
          <ac:chgData name="Michelle L. Soler" userId="S::mlsoler@northcarolina.edu::24b7805d-6f6f-4385-a144-35869d011731" providerId="AD" clId="Web-{85EA2CB1-300B-41A8-ABF0-C13146A8F639}" dt="2024-07-24T19:26:11.776" v="854" actId="20577"/>
          <ac:spMkLst>
            <pc:docMk/>
            <pc:sldMk cId="4203076194" sldId="268"/>
            <ac:spMk id="9" creationId="{8D88BF75-162D-2DDA-4E0C-0F24EB8190F0}"/>
          </ac:spMkLst>
        </pc:spChg>
        <pc:spChg chg="del">
          <ac:chgData name="Michelle L. Soler" userId="S::mlsoler@northcarolina.edu::24b7805d-6f6f-4385-a144-35869d011731" providerId="AD" clId="Web-{85EA2CB1-300B-41A8-ABF0-C13146A8F639}" dt="2024-07-24T18:58:36.154" v="440"/>
          <ac:spMkLst>
            <pc:docMk/>
            <pc:sldMk cId="4203076194" sldId="268"/>
            <ac:spMk id="10" creationId="{5700F30E-D1D7-F009-0264-559DC1DF5836}"/>
          </ac:spMkLst>
        </pc:spChg>
      </pc:sldChg>
      <pc:sldChg chg="modSp">
        <pc:chgData name="Michelle L. Soler" userId="S::mlsoler@northcarolina.edu::24b7805d-6f6f-4385-a144-35869d011731" providerId="AD" clId="Web-{85EA2CB1-300B-41A8-ABF0-C13146A8F639}" dt="2024-07-24T20:21:01.882" v="1166" actId="20577"/>
        <pc:sldMkLst>
          <pc:docMk/>
          <pc:sldMk cId="2924081520" sldId="275"/>
        </pc:sldMkLst>
        <pc:spChg chg="mod">
          <ac:chgData name="Michelle L. Soler" userId="S::mlsoler@northcarolina.edu::24b7805d-6f6f-4385-a144-35869d011731" providerId="AD" clId="Web-{85EA2CB1-300B-41A8-ABF0-C13146A8F639}" dt="2024-07-24T20:21:01.882" v="1166" actId="20577"/>
          <ac:spMkLst>
            <pc:docMk/>
            <pc:sldMk cId="2924081520" sldId="275"/>
            <ac:spMk id="2" creationId="{0E69CE4D-FDB4-98C8-9EBF-7E150053183D}"/>
          </ac:spMkLst>
        </pc:spChg>
        <pc:spChg chg="mod">
          <ac:chgData name="Michelle L. Soler" userId="S::mlsoler@northcarolina.edu::24b7805d-6f6f-4385-a144-35869d011731" providerId="AD" clId="Web-{85EA2CB1-300B-41A8-ABF0-C13146A8F639}" dt="2024-07-24T20:20:20.599" v="1153" actId="20577"/>
          <ac:spMkLst>
            <pc:docMk/>
            <pc:sldMk cId="2924081520" sldId="275"/>
            <ac:spMk id="3" creationId="{3F0A2971-8F63-2370-3342-781DFE2F8415}"/>
          </ac:spMkLst>
        </pc:spChg>
      </pc:sldChg>
      <pc:sldChg chg="modSp">
        <pc:chgData name="Michelle L. Soler" userId="S::mlsoler@northcarolina.edu::24b7805d-6f6f-4385-a144-35869d011731" providerId="AD" clId="Web-{85EA2CB1-300B-41A8-ABF0-C13146A8F639}" dt="2024-07-24T18:46:25.961" v="332" actId="20577"/>
        <pc:sldMkLst>
          <pc:docMk/>
          <pc:sldMk cId="2546207284" sldId="278"/>
        </pc:sldMkLst>
        <pc:spChg chg="mod">
          <ac:chgData name="Michelle L. Soler" userId="S::mlsoler@northcarolina.edu::24b7805d-6f6f-4385-a144-35869d011731" providerId="AD" clId="Web-{85EA2CB1-300B-41A8-ABF0-C13146A8F639}" dt="2024-07-24T18:46:25.961" v="332" actId="20577"/>
          <ac:spMkLst>
            <pc:docMk/>
            <pc:sldMk cId="2546207284" sldId="278"/>
            <ac:spMk id="9" creationId="{8D88BF75-162D-2DDA-4E0C-0F24EB8190F0}"/>
          </ac:spMkLst>
        </pc:spChg>
      </pc:sldChg>
      <pc:sldChg chg="modSp add replId">
        <pc:chgData name="Michelle L. Soler" userId="S::mlsoler@northcarolina.edu::24b7805d-6f6f-4385-a144-35869d011731" providerId="AD" clId="Web-{85EA2CB1-300B-41A8-ABF0-C13146A8F639}" dt="2024-07-24T19:26:01.651" v="850" actId="20577"/>
        <pc:sldMkLst>
          <pc:docMk/>
          <pc:sldMk cId="3449861500" sldId="279"/>
        </pc:sldMkLst>
        <pc:spChg chg="mod">
          <ac:chgData name="Michelle L. Soler" userId="S::mlsoler@northcarolina.edu::24b7805d-6f6f-4385-a144-35869d011731" providerId="AD" clId="Web-{85EA2CB1-300B-41A8-ABF0-C13146A8F639}" dt="2024-07-24T19:10:53.941" v="582" actId="20577"/>
          <ac:spMkLst>
            <pc:docMk/>
            <pc:sldMk cId="3449861500" sldId="279"/>
            <ac:spMk id="2" creationId="{6C4C96A6-4C8B-C514-2232-CC279CB77177}"/>
          </ac:spMkLst>
        </pc:spChg>
        <pc:spChg chg="mod">
          <ac:chgData name="Michelle L. Soler" userId="S::mlsoler@northcarolina.edu::24b7805d-6f6f-4385-a144-35869d011731" providerId="AD" clId="Web-{85EA2CB1-300B-41A8-ABF0-C13146A8F639}" dt="2024-07-24T19:26:01.651" v="850" actId="20577"/>
          <ac:spMkLst>
            <pc:docMk/>
            <pc:sldMk cId="3449861500" sldId="279"/>
            <ac:spMk id="9" creationId="{8D88BF75-162D-2DDA-4E0C-0F24EB8190F0}"/>
          </ac:spMkLst>
        </pc:spChg>
      </pc:sldChg>
      <pc:sldChg chg="modSp add replId">
        <pc:chgData name="Michelle L. Soler" userId="S::mlsoler@northcarolina.edu::24b7805d-6f6f-4385-a144-35869d011731" providerId="AD" clId="Web-{85EA2CB1-300B-41A8-ABF0-C13146A8F639}" dt="2024-07-24T20:24:15.924" v="1400" actId="20577"/>
        <pc:sldMkLst>
          <pc:docMk/>
          <pc:sldMk cId="2024547065" sldId="280"/>
        </pc:sldMkLst>
        <pc:spChg chg="mod">
          <ac:chgData name="Michelle L. Soler" userId="S::mlsoler@northcarolina.edu::24b7805d-6f6f-4385-a144-35869d011731" providerId="AD" clId="Web-{85EA2CB1-300B-41A8-ABF0-C13146A8F639}" dt="2024-07-24T20:21:08.679" v="1168" actId="20577"/>
          <ac:spMkLst>
            <pc:docMk/>
            <pc:sldMk cId="2024547065" sldId="280"/>
            <ac:spMk id="2" creationId="{0E69CE4D-FDB4-98C8-9EBF-7E150053183D}"/>
          </ac:spMkLst>
        </pc:spChg>
        <pc:spChg chg="mod">
          <ac:chgData name="Michelle L. Soler" userId="S::mlsoler@northcarolina.edu::24b7805d-6f6f-4385-a144-35869d011731" providerId="AD" clId="Web-{85EA2CB1-300B-41A8-ABF0-C13146A8F639}" dt="2024-07-24T20:24:15.924" v="1400" actId="20577"/>
          <ac:spMkLst>
            <pc:docMk/>
            <pc:sldMk cId="2024547065" sldId="280"/>
            <ac:spMk id="3" creationId="{3F0A2971-8F63-2370-3342-781DFE2F8415}"/>
          </ac:spMkLst>
        </pc:spChg>
      </pc:sldChg>
    </pc:docChg>
  </pc:docChgLst>
  <pc:docChgLst>
    <pc:chgData name="Michelle L. Soler" userId="S::mlsoler@northcarolina.edu::24b7805d-6f6f-4385-a144-35869d011731" providerId="AD" clId="Web-{931998B0-9F70-4EE0-B947-0C640A7247D8}"/>
    <pc:docChg chg="modSld">
      <pc:chgData name="Michelle L. Soler" userId="S::mlsoler@northcarolina.edu::24b7805d-6f6f-4385-a144-35869d011731" providerId="AD" clId="Web-{931998B0-9F70-4EE0-B947-0C640A7247D8}" dt="2024-07-25T21:42:40.555" v="215" actId="20577"/>
      <pc:docMkLst>
        <pc:docMk/>
      </pc:docMkLst>
      <pc:sldChg chg="modSp">
        <pc:chgData name="Michelle L. Soler" userId="S::mlsoler@northcarolina.edu::24b7805d-6f6f-4385-a144-35869d011731" providerId="AD" clId="Web-{931998B0-9F70-4EE0-B947-0C640A7247D8}" dt="2024-07-25T21:41:44.647" v="182" actId="20577"/>
        <pc:sldMkLst>
          <pc:docMk/>
          <pc:sldMk cId="2924081520" sldId="275"/>
        </pc:sldMkLst>
        <pc:spChg chg="mod">
          <ac:chgData name="Michelle L. Soler" userId="S::mlsoler@northcarolina.edu::24b7805d-6f6f-4385-a144-35869d011731" providerId="AD" clId="Web-{931998B0-9F70-4EE0-B947-0C640A7247D8}" dt="2024-07-25T21:41:44.647" v="182" actId="20577"/>
          <ac:spMkLst>
            <pc:docMk/>
            <pc:sldMk cId="2924081520" sldId="275"/>
            <ac:spMk id="3" creationId="{3F0A2971-8F63-2370-3342-781DFE2F8415}"/>
          </ac:spMkLst>
        </pc:spChg>
      </pc:sldChg>
      <pc:sldChg chg="modSp">
        <pc:chgData name="Michelle L. Soler" userId="S::mlsoler@northcarolina.edu::24b7805d-6f6f-4385-a144-35869d011731" providerId="AD" clId="Web-{931998B0-9F70-4EE0-B947-0C640A7247D8}" dt="2024-07-25T21:38:08.106" v="2" actId="20577"/>
        <pc:sldMkLst>
          <pc:docMk/>
          <pc:sldMk cId="3204664015" sldId="277"/>
        </pc:sldMkLst>
        <pc:spChg chg="mod">
          <ac:chgData name="Michelle L. Soler" userId="S::mlsoler@northcarolina.edu::24b7805d-6f6f-4385-a144-35869d011731" providerId="AD" clId="Web-{931998B0-9F70-4EE0-B947-0C640A7247D8}" dt="2024-07-25T21:38:08.106" v="2" actId="20577"/>
          <ac:spMkLst>
            <pc:docMk/>
            <pc:sldMk cId="3204664015" sldId="277"/>
            <ac:spMk id="9" creationId="{8D88BF75-162D-2DDA-4E0C-0F24EB8190F0}"/>
          </ac:spMkLst>
        </pc:spChg>
      </pc:sldChg>
      <pc:sldChg chg="modSp">
        <pc:chgData name="Michelle L. Soler" userId="S::mlsoler@northcarolina.edu::24b7805d-6f6f-4385-a144-35869d011731" providerId="AD" clId="Web-{931998B0-9F70-4EE0-B947-0C640A7247D8}" dt="2024-07-25T21:42:40.555" v="215" actId="20577"/>
        <pc:sldMkLst>
          <pc:docMk/>
          <pc:sldMk cId="3535463568" sldId="284"/>
        </pc:sldMkLst>
        <pc:spChg chg="mod">
          <ac:chgData name="Michelle L. Soler" userId="S::mlsoler@northcarolina.edu::24b7805d-6f6f-4385-a144-35869d011731" providerId="AD" clId="Web-{931998B0-9F70-4EE0-B947-0C640A7247D8}" dt="2024-07-25T21:42:40.555" v="215" actId="20577"/>
          <ac:spMkLst>
            <pc:docMk/>
            <pc:sldMk cId="3535463568" sldId="284"/>
            <ac:spMk id="3" creationId="{3F0A2971-8F63-2370-3342-781DFE2F84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8BA96-5DA3-B748-9803-BAC60ACC1A52}" type="datetimeFigureOut">
              <a:rPr lang="en-US" smtClean="0"/>
              <a:t>8/8/2024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5</a:t>
            </a:fld>
            <a:endParaRPr lang="en-US"/>
          </a:p>
        </p:txBody>
      </p:sp>
    </p:spTree>
    <p:extLst>
      <p:ext uri="{BB962C8B-B14F-4D97-AF65-F5344CB8AC3E}">
        <p14:creationId xmlns:p14="http://schemas.microsoft.com/office/powerpoint/2010/main" val="67972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15</a:t>
            </a:fld>
            <a:endParaRPr lang="en-US"/>
          </a:p>
        </p:txBody>
      </p:sp>
    </p:spTree>
    <p:extLst>
      <p:ext uri="{BB962C8B-B14F-4D97-AF65-F5344CB8AC3E}">
        <p14:creationId xmlns:p14="http://schemas.microsoft.com/office/powerpoint/2010/main" val="428275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16</a:t>
            </a:fld>
            <a:endParaRPr lang="en-US"/>
          </a:p>
        </p:txBody>
      </p:sp>
    </p:spTree>
    <p:extLst>
      <p:ext uri="{BB962C8B-B14F-4D97-AF65-F5344CB8AC3E}">
        <p14:creationId xmlns:p14="http://schemas.microsoft.com/office/powerpoint/2010/main" val="140441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17</a:t>
            </a:fld>
            <a:endParaRPr lang="en-US"/>
          </a:p>
        </p:txBody>
      </p:sp>
    </p:spTree>
    <p:extLst>
      <p:ext uri="{BB962C8B-B14F-4D97-AF65-F5344CB8AC3E}">
        <p14:creationId xmlns:p14="http://schemas.microsoft.com/office/powerpoint/2010/main" val="88821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6</a:t>
            </a:fld>
            <a:endParaRPr lang="en-US"/>
          </a:p>
        </p:txBody>
      </p:sp>
    </p:spTree>
    <p:extLst>
      <p:ext uri="{BB962C8B-B14F-4D97-AF65-F5344CB8AC3E}">
        <p14:creationId xmlns:p14="http://schemas.microsoft.com/office/powerpoint/2010/main" val="287714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7</a:t>
            </a:fld>
            <a:endParaRPr lang="en-US"/>
          </a:p>
        </p:txBody>
      </p:sp>
    </p:spTree>
    <p:extLst>
      <p:ext uri="{BB962C8B-B14F-4D97-AF65-F5344CB8AC3E}">
        <p14:creationId xmlns:p14="http://schemas.microsoft.com/office/powerpoint/2010/main" val="412653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9</a:t>
            </a:fld>
            <a:endParaRPr lang="en-US"/>
          </a:p>
        </p:txBody>
      </p:sp>
    </p:spTree>
    <p:extLst>
      <p:ext uri="{BB962C8B-B14F-4D97-AF65-F5344CB8AC3E}">
        <p14:creationId xmlns:p14="http://schemas.microsoft.com/office/powerpoint/2010/main" val="227634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10</a:t>
            </a:fld>
            <a:endParaRPr lang="en-US"/>
          </a:p>
        </p:txBody>
      </p:sp>
    </p:spTree>
    <p:extLst>
      <p:ext uri="{BB962C8B-B14F-4D97-AF65-F5344CB8AC3E}">
        <p14:creationId xmlns:p14="http://schemas.microsoft.com/office/powerpoint/2010/main" val="378363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11</a:t>
            </a:fld>
            <a:endParaRPr lang="en-US"/>
          </a:p>
        </p:txBody>
      </p:sp>
    </p:spTree>
    <p:extLst>
      <p:ext uri="{BB962C8B-B14F-4D97-AF65-F5344CB8AC3E}">
        <p14:creationId xmlns:p14="http://schemas.microsoft.com/office/powerpoint/2010/main" val="199643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12</a:t>
            </a:fld>
            <a:endParaRPr lang="en-US"/>
          </a:p>
        </p:txBody>
      </p:sp>
    </p:spTree>
    <p:extLst>
      <p:ext uri="{BB962C8B-B14F-4D97-AF65-F5344CB8AC3E}">
        <p14:creationId xmlns:p14="http://schemas.microsoft.com/office/powerpoint/2010/main" val="209279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13</a:t>
            </a:fld>
            <a:endParaRPr lang="en-US"/>
          </a:p>
        </p:txBody>
      </p:sp>
    </p:spTree>
    <p:extLst>
      <p:ext uri="{BB962C8B-B14F-4D97-AF65-F5344CB8AC3E}">
        <p14:creationId xmlns:p14="http://schemas.microsoft.com/office/powerpoint/2010/main" val="156029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14</a:t>
            </a:fld>
            <a:endParaRPr lang="en-US"/>
          </a:p>
        </p:txBody>
      </p:sp>
    </p:spTree>
    <p:extLst>
      <p:ext uri="{BB962C8B-B14F-4D97-AF65-F5344CB8AC3E}">
        <p14:creationId xmlns:p14="http://schemas.microsoft.com/office/powerpoint/2010/main" val="420112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5AD27-FA13-AA44-A0DD-9F29A65370A6}"/>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16738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lIns="0" tIns="0" rIns="0" bIns="0" anchor="ctr" anchorCtr="0">
            <a:normAutofit/>
          </a:bodyPr>
          <a:lstStyle>
            <a:lvl1pPr>
              <a:defRPr sz="6000" b="1" cap="all" normalizeH="0" baseline="0">
                <a:solidFill>
                  <a:schemeClr val="accent1"/>
                </a:solidFill>
              </a:defRPr>
            </a:lvl1pPr>
          </a:lstStyle>
          <a:p>
            <a:r>
              <a:rPr lang="en-US"/>
              <a:t>Click to title</a:t>
            </a:r>
          </a:p>
        </p:txBody>
      </p:sp>
      <p:sp>
        <p:nvSpPr>
          <p:cNvPr id="3" name="Subtitle 2"/>
          <p:cNvSpPr>
            <a:spLocks noGrp="1"/>
          </p:cNvSpPr>
          <p:nvPr>
            <p:ph type="subTitle" idx="1"/>
          </p:nvPr>
        </p:nvSpPr>
        <p:spPr>
          <a:xfrm>
            <a:off x="1371600" y="3936600"/>
            <a:ext cx="6400800" cy="679927"/>
          </a:xfrm>
          <a:prstGeom prst="rect">
            <a:avLst/>
          </a:prstGeom>
        </p:spPr>
        <p:txBody>
          <a:bodyPr lIns="0" tIns="0" rIns="0" bIns="0" anchor="ctr" anchorCtr="0">
            <a:normAutofit/>
          </a:bodyPr>
          <a:lstStyle>
            <a:lvl1pPr marL="0" indent="0" algn="ctr">
              <a:buNone/>
              <a:defRPr sz="3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11">
            <a:extLst>
              <a:ext uri="{FF2B5EF4-FFF2-40B4-BE49-F238E27FC236}">
                <a16:creationId xmlns:a16="http://schemas.microsoft.com/office/drawing/2014/main" id="{E60ECC59-C476-174B-8E6F-BEC9977C7542}"/>
              </a:ext>
            </a:extLst>
          </p:cNvPr>
          <p:cNvSpPr>
            <a:spLocks noGrp="1"/>
          </p:cNvSpPr>
          <p:nvPr>
            <p:ph type="sldNum" sz="quarter" idx="10"/>
          </p:nvPr>
        </p:nvSpPr>
        <p:spPr/>
        <p:txBody>
          <a:bodyPr/>
          <a:lstStyle/>
          <a:p>
            <a:fld id="{95FDE913-508A-8F41-B74F-DB06C609F153}" type="slidenum">
              <a:rPr lang="en-US" smtClean="0"/>
              <a:t>‹#›</a:t>
            </a:fld>
            <a:endParaRPr lang="en-US"/>
          </a:p>
        </p:txBody>
      </p:sp>
      <p:pic>
        <p:nvPicPr>
          <p:cNvPr id="4" name="Picture 3">
            <a:extLst>
              <a:ext uri="{FF2B5EF4-FFF2-40B4-BE49-F238E27FC236}">
                <a16:creationId xmlns:a16="http://schemas.microsoft.com/office/drawing/2014/main" id="{7FEA9644-1DB4-6645-CABC-FF6793222220}"/>
              </a:ext>
            </a:extLst>
          </p:cNvPr>
          <p:cNvPicPr>
            <a:picLocks noChangeAspect="1"/>
          </p:cNvPicPr>
          <p:nvPr userDrawn="1"/>
        </p:nvPicPr>
        <p:blipFill>
          <a:blip r:embed="rId2"/>
          <a:stretch>
            <a:fillRect/>
          </a:stretch>
        </p:blipFill>
        <p:spPr>
          <a:xfrm>
            <a:off x="2437089" y="1710475"/>
            <a:ext cx="4269822" cy="408532"/>
          </a:xfrm>
          <a:prstGeom prst="rect">
            <a:avLst/>
          </a:prstGeom>
        </p:spPr>
      </p:pic>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solidFill>
                  <a:schemeClr val="accent1"/>
                </a:solidFill>
              </a:defRPr>
            </a:lvl1pPr>
          </a:lstStyle>
          <a:p>
            <a:r>
              <a:rPr lang="en-US"/>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a:spLocks noChangeAspect="1"/>
          </p:cNvSpPr>
          <p:nvPr userDrawn="1"/>
        </p:nvSpPr>
        <p:spPr>
          <a:xfrm>
            <a:off x="365874" y="1342495"/>
            <a:ext cx="8412252" cy="4173010"/>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A462E8-704A-9A42-98B6-EF76F0E30C8D}"/>
              </a:ext>
            </a:extLst>
          </p:cNvPr>
          <p:cNvPicPr>
            <a:picLocks noChangeAspect="1"/>
          </p:cNvPicPr>
          <p:nvPr userDrawn="1"/>
        </p:nvPicPr>
        <p:blipFill>
          <a:blip r:embed="rId2"/>
          <a:stretch>
            <a:fillRect/>
          </a:stretch>
        </p:blipFill>
        <p:spPr>
          <a:xfrm>
            <a:off x="2929701" y="1828800"/>
            <a:ext cx="3291840" cy="314960"/>
          </a:xfrm>
          <a:prstGeom prst="rect">
            <a:avLst/>
          </a:prstGeom>
        </p:spPr>
      </p:pic>
      <p:sp>
        <p:nvSpPr>
          <p:cNvPr id="4" name="Slide Number Placeholder 3">
            <a:extLst>
              <a:ext uri="{FF2B5EF4-FFF2-40B4-BE49-F238E27FC236}">
                <a16:creationId xmlns:a16="http://schemas.microsoft.com/office/drawing/2014/main" id="{6A6FF5CD-D4BE-E24F-8F8D-F17ACAF22AB3}"/>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1"/>
            <a:ext cx="8229600" cy="743415"/>
          </a:xfrm>
          <a:prstGeom prst="rect">
            <a:avLst/>
          </a:prstGeom>
        </p:spPr>
        <p:txBody>
          <a:bodyPr>
            <a:normAutofit/>
          </a:bodyPr>
          <a:lstStyle>
            <a:lvl1pPr>
              <a:defRPr sz="3600" b="1" cap="small" baseline="0">
                <a:solidFill>
                  <a:schemeClr val="accent1"/>
                </a:solidFill>
              </a:defRPr>
            </a:lvl1pPr>
          </a:lstStyle>
          <a:p>
            <a:r>
              <a:rPr lang="en-US"/>
              <a:t>Body Slides</a:t>
            </a:r>
          </a:p>
        </p:txBody>
      </p:sp>
      <p:sp>
        <p:nvSpPr>
          <p:cNvPr id="3" name="Content Placeholder 2"/>
          <p:cNvSpPr>
            <a:spLocks noGrp="1"/>
          </p:cNvSpPr>
          <p:nvPr>
            <p:ph idx="1"/>
          </p:nvPr>
        </p:nvSpPr>
        <p:spPr>
          <a:xfrm>
            <a:off x="457200" y="993408"/>
            <a:ext cx="8229600" cy="4956914"/>
          </a:xfrm>
          <a:prstGeom prst="rect">
            <a:avLst/>
          </a:prstGeom>
        </p:spPr>
        <p:txBody>
          <a:bodyPr/>
          <a:lstStyle>
            <a:lvl1pPr>
              <a:defRPr sz="2400">
                <a:solidFill>
                  <a:schemeClr val="accent1"/>
                </a:solidFill>
              </a:defRPr>
            </a:lvl1pPr>
            <a:lvl2pPr marL="742950" indent="-285750">
              <a:buClr>
                <a:srgbClr val="4A1B15"/>
              </a:buClr>
              <a:buSzPct val="75000"/>
              <a:buFont typeface="Courier New"/>
              <a:buChar char="o"/>
              <a:defRPr sz="2000">
                <a:solidFill>
                  <a:schemeClr val="accent1"/>
                </a:solidFill>
              </a:defRPr>
            </a:lvl2pPr>
            <a:lvl3pPr marL="1143000" indent="-228600">
              <a:buSzPct val="75000"/>
              <a:buFont typeface="Arial"/>
              <a:buChar cha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userDrawn="1"/>
        </p:nvCxnSpPr>
        <p:spPr>
          <a:xfrm>
            <a:off x="536028" y="657698"/>
            <a:ext cx="804491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a:xfrm>
            <a:off x="8580946" y="6616919"/>
            <a:ext cx="414959" cy="200770"/>
          </a:xfrm>
        </p:spPr>
        <p:txBody>
          <a:bodyPr/>
          <a:lstStyle/>
          <a:p>
            <a:fld id="{95FDE913-508A-8F41-B74F-DB06C609F153}" type="slidenum">
              <a:rPr lang="en-US" smtClean="0"/>
              <a:t>‹#›</a:t>
            </a:fld>
            <a:endParaRPr lang="en-US"/>
          </a:p>
        </p:txBody>
      </p:sp>
      <p:pic>
        <p:nvPicPr>
          <p:cNvPr id="5" name="Picture 4">
            <a:extLst>
              <a:ext uri="{FF2B5EF4-FFF2-40B4-BE49-F238E27FC236}">
                <a16:creationId xmlns:a16="http://schemas.microsoft.com/office/drawing/2014/main" id="{AB1E9237-CAB9-1293-9584-29E7A52FE549}"/>
              </a:ext>
            </a:extLst>
          </p:cNvPr>
          <p:cNvPicPr>
            <a:picLocks noChangeAspect="1"/>
          </p:cNvPicPr>
          <p:nvPr userDrawn="1"/>
        </p:nvPicPr>
        <p:blipFill>
          <a:blip r:embed="rId2"/>
          <a:stretch>
            <a:fillRect/>
          </a:stretch>
        </p:blipFill>
        <p:spPr>
          <a:xfrm>
            <a:off x="268015" y="6550629"/>
            <a:ext cx="2637173" cy="252322"/>
          </a:xfrm>
          <a:prstGeom prst="rect">
            <a:avLst/>
          </a:prstGeom>
          <a:ln>
            <a:noFill/>
          </a:ln>
        </p:spPr>
      </p:pic>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solidFill>
                  <a:schemeClr val="accent1"/>
                </a:solidFill>
              </a:defRPr>
            </a:lvl1pPr>
            <a:lvl2pPr marL="800100" indent="-34290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solidFill>
                  <a:schemeClr val="accent1"/>
                </a:solidFill>
              </a:defRPr>
            </a:lvl1pPr>
            <a:lvl2pPr marL="742950" indent="-28575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9"/>
            <a:ext cx="8229600" cy="729544"/>
          </a:xfrm>
          <a:prstGeom prst="rect">
            <a:avLst/>
          </a:prstGeom>
        </p:spPr>
        <p:txBody>
          <a:bodyPr>
            <a:normAutofit/>
          </a:bodyPr>
          <a:lstStyle>
            <a:lvl1pPr>
              <a:defRPr sz="3200" b="1" baseline="0">
                <a:solidFill>
                  <a:schemeClr val="accent1"/>
                </a:solidFill>
              </a:defRPr>
            </a:lvl1pPr>
          </a:lstStyle>
          <a:p>
            <a:r>
              <a:rPr lang="en-US"/>
              <a:t>ADD SLIDE TITLE</a:t>
            </a:r>
          </a:p>
        </p:txBody>
      </p:sp>
      <p:sp>
        <p:nvSpPr>
          <p:cNvPr id="7" name="Slide Number Placeholder 6">
            <a:extLst>
              <a:ext uri="{FF2B5EF4-FFF2-40B4-BE49-F238E27FC236}">
                <a16:creationId xmlns:a16="http://schemas.microsoft.com/office/drawing/2014/main" id="{B9E6DC6D-E90F-6941-9B54-B8FC9D763FD7}"/>
              </a:ext>
            </a:extLst>
          </p:cNvPr>
          <p:cNvSpPr>
            <a:spLocks noGrp="1"/>
          </p:cNvSpPr>
          <p:nvPr>
            <p:ph type="sldNum" sz="quarter" idx="10"/>
          </p:nvPr>
        </p:nvSpPr>
        <p:spPr>
          <a:xfrm>
            <a:off x="8229600" y="6309361"/>
            <a:ext cx="414959" cy="200770"/>
          </a:xfrm>
        </p:spPr>
        <p:txBody>
          <a:bodyPr/>
          <a:lstStyle/>
          <a:p>
            <a:fld id="{95FDE913-508A-8F41-B74F-DB06C609F153}" type="slidenum">
              <a:rPr lang="en-US" smtClean="0"/>
              <a:t>‹#›</a:t>
            </a:fld>
            <a:endParaRPr lang="en-US"/>
          </a:p>
        </p:txBody>
      </p:sp>
      <p:pic>
        <p:nvPicPr>
          <p:cNvPr id="5" name="Picture 4">
            <a:extLst>
              <a:ext uri="{FF2B5EF4-FFF2-40B4-BE49-F238E27FC236}">
                <a16:creationId xmlns:a16="http://schemas.microsoft.com/office/drawing/2014/main" id="{F3406EBF-3197-A294-8A48-C8D5EB6BB095}"/>
              </a:ext>
            </a:extLst>
          </p:cNvPr>
          <p:cNvPicPr>
            <a:picLocks noChangeAspect="1"/>
          </p:cNvPicPr>
          <p:nvPr userDrawn="1"/>
        </p:nvPicPr>
        <p:blipFill>
          <a:blip r:embed="rId2"/>
          <a:stretch>
            <a:fillRect/>
          </a:stretch>
        </p:blipFill>
        <p:spPr>
          <a:xfrm>
            <a:off x="457200" y="6277361"/>
            <a:ext cx="2637173" cy="252322"/>
          </a:xfrm>
          <a:prstGeom prst="rect">
            <a:avLst/>
          </a:prstGeom>
          <a:ln>
            <a:noFill/>
          </a:ln>
        </p:spPr>
      </p:pic>
    </p:spTree>
    <p:extLst>
      <p:ext uri="{BB962C8B-B14F-4D97-AF65-F5344CB8AC3E}">
        <p14:creationId xmlns:p14="http://schemas.microsoft.com/office/powerpoint/2010/main" val="23378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3013501"/>
            <a:ext cx="4028043" cy="830997"/>
          </a:xfrm>
          <a:prstGeom prst="rect">
            <a:avLst/>
          </a:prstGeom>
          <a:noFill/>
        </p:spPr>
        <p:txBody>
          <a:bodyPr wrap="square" rtlCol="0">
            <a:spAutoFit/>
          </a:bodyPr>
          <a:lstStyle/>
          <a:p>
            <a:pPr algn="ctr"/>
            <a:r>
              <a:rPr lang="en-US" sz="4800">
                <a:solidFill>
                  <a:schemeClr val="accent1"/>
                </a:solidFill>
              </a:rPr>
              <a:t>THANK</a:t>
            </a:r>
            <a:r>
              <a:rPr lang="en-US" sz="4800" baseline="0">
                <a:solidFill>
                  <a:schemeClr val="accent1"/>
                </a:solidFill>
              </a:rPr>
              <a:t> YOU</a:t>
            </a:r>
            <a:endParaRPr lang="en-US" sz="4800">
              <a:solidFill>
                <a:schemeClr val="accent1"/>
              </a:solidFill>
            </a:endParaRPr>
          </a:p>
        </p:txBody>
      </p:sp>
      <p:sp>
        <p:nvSpPr>
          <p:cNvPr id="37" name="Rectangle 36"/>
          <p:cNvSpPr>
            <a:spLocks/>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nvGrpSpPr>
          <p:cNvPr id="30" name="Group 29">
            <a:extLst>
              <a:ext uri="{FF2B5EF4-FFF2-40B4-BE49-F238E27FC236}">
                <a16:creationId xmlns:a16="http://schemas.microsoft.com/office/drawing/2014/main" id="{0A3064DD-9AE7-3C82-F9D1-0BD8BA55B98C}"/>
              </a:ext>
            </a:extLst>
          </p:cNvPr>
          <p:cNvGrpSpPr/>
          <p:nvPr userDrawn="1"/>
        </p:nvGrpSpPr>
        <p:grpSpPr>
          <a:xfrm>
            <a:off x="582284" y="6252808"/>
            <a:ext cx="7979432" cy="307777"/>
            <a:chOff x="414070" y="6252808"/>
            <a:chExt cx="7979432" cy="307777"/>
          </a:xfrm>
        </p:grpSpPr>
        <p:grpSp>
          <p:nvGrpSpPr>
            <p:cNvPr id="31" name="Group 30">
              <a:extLst>
                <a:ext uri="{FF2B5EF4-FFF2-40B4-BE49-F238E27FC236}">
                  <a16:creationId xmlns:a16="http://schemas.microsoft.com/office/drawing/2014/main" id="{F5850D00-A936-AE03-97BA-D9EF2D6FB0C3}"/>
                </a:ext>
              </a:extLst>
            </p:cNvPr>
            <p:cNvGrpSpPr/>
            <p:nvPr userDrawn="1"/>
          </p:nvGrpSpPr>
          <p:grpSpPr>
            <a:xfrm>
              <a:off x="3368260" y="6252808"/>
              <a:ext cx="5025242" cy="307777"/>
              <a:chOff x="3376886" y="6261434"/>
              <a:chExt cx="5025242" cy="307777"/>
            </a:xfrm>
          </p:grpSpPr>
          <p:sp>
            <p:nvSpPr>
              <p:cNvPr id="33" name="TextBox 32">
                <a:extLst>
                  <a:ext uri="{FF2B5EF4-FFF2-40B4-BE49-F238E27FC236}">
                    <a16:creationId xmlns:a16="http://schemas.microsoft.com/office/drawing/2014/main" id="{52642972-BF7A-F273-697D-15C60C037F89}"/>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a:solidFill>
                      <a:schemeClr val="accent1"/>
                    </a:solidFill>
                    <a:latin typeface="Calibri Light" panose="020F0302020204030204" pitchFamily="34" charset="0"/>
                    <a:cs typeface="Calibri Light" panose="020F0302020204030204" pitchFamily="34" charset="0"/>
                  </a:rPr>
                  <a:t>www.northcarolina.edu</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uncsystem</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@UNC_System</a:t>
                </a:r>
              </a:p>
            </p:txBody>
          </p:sp>
          <p:grpSp>
            <p:nvGrpSpPr>
              <p:cNvPr id="34" name="Group 33">
                <a:extLst>
                  <a:ext uri="{FF2B5EF4-FFF2-40B4-BE49-F238E27FC236}">
                    <a16:creationId xmlns:a16="http://schemas.microsoft.com/office/drawing/2014/main" id="{AE992FAF-D5C5-0142-E6C2-03A95831B5F9}"/>
                  </a:ext>
                </a:extLst>
              </p:cNvPr>
              <p:cNvGrpSpPr/>
              <p:nvPr userDrawn="1"/>
            </p:nvGrpSpPr>
            <p:grpSpPr>
              <a:xfrm>
                <a:off x="5552183" y="6313965"/>
                <a:ext cx="207730" cy="211106"/>
                <a:chOff x="4015678" y="6432550"/>
                <a:chExt cx="207730" cy="211106"/>
              </a:xfrm>
            </p:grpSpPr>
            <p:pic>
              <p:nvPicPr>
                <p:cNvPr id="44" name="Picture 43">
                  <a:extLst>
                    <a:ext uri="{FF2B5EF4-FFF2-40B4-BE49-F238E27FC236}">
                      <a16:creationId xmlns:a16="http://schemas.microsoft.com/office/drawing/2014/main" id="{1F937B8E-19B3-50FF-FCA2-546DA6B4533F}"/>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45" name="Rectangle 44">
                  <a:extLst>
                    <a:ext uri="{FF2B5EF4-FFF2-40B4-BE49-F238E27FC236}">
                      <a16:creationId xmlns:a16="http://schemas.microsoft.com/office/drawing/2014/main" id="{6846891E-0C8B-7613-2836-46EF1B8F90F3}"/>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8" name="Group 37">
                <a:extLst>
                  <a:ext uri="{FF2B5EF4-FFF2-40B4-BE49-F238E27FC236}">
                    <a16:creationId xmlns:a16="http://schemas.microsoft.com/office/drawing/2014/main" id="{047F472F-A553-09FE-DEAB-A1C87600F699}"/>
                  </a:ext>
                </a:extLst>
              </p:cNvPr>
              <p:cNvGrpSpPr/>
              <p:nvPr userDrawn="1"/>
            </p:nvGrpSpPr>
            <p:grpSpPr>
              <a:xfrm>
                <a:off x="6941382" y="6313965"/>
                <a:ext cx="207730" cy="211106"/>
                <a:chOff x="5464079" y="6432550"/>
                <a:chExt cx="207730" cy="211106"/>
              </a:xfrm>
            </p:grpSpPr>
            <p:pic>
              <p:nvPicPr>
                <p:cNvPr id="42" name="Picture 41">
                  <a:extLst>
                    <a:ext uri="{FF2B5EF4-FFF2-40B4-BE49-F238E27FC236}">
                      <a16:creationId xmlns:a16="http://schemas.microsoft.com/office/drawing/2014/main" id="{6AED436C-A866-0E6A-ED9A-D66242825861}"/>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43" name="Rectangle 42">
                  <a:extLst>
                    <a:ext uri="{FF2B5EF4-FFF2-40B4-BE49-F238E27FC236}">
                      <a16:creationId xmlns:a16="http://schemas.microsoft.com/office/drawing/2014/main" id="{80D28D3C-6D33-6A6D-612C-4DDB36A3EC8A}"/>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9" name="Group 38">
                <a:extLst>
                  <a:ext uri="{FF2B5EF4-FFF2-40B4-BE49-F238E27FC236}">
                    <a16:creationId xmlns:a16="http://schemas.microsoft.com/office/drawing/2014/main" id="{31CE8E5A-0F0D-6BC6-8240-EAB4D2107F26}"/>
                  </a:ext>
                </a:extLst>
              </p:cNvPr>
              <p:cNvGrpSpPr/>
              <p:nvPr userDrawn="1"/>
            </p:nvGrpSpPr>
            <p:grpSpPr>
              <a:xfrm>
                <a:off x="3376886" y="6313965"/>
                <a:ext cx="207730" cy="211106"/>
                <a:chOff x="1471539" y="6432550"/>
                <a:chExt cx="207730" cy="211106"/>
              </a:xfrm>
            </p:grpSpPr>
            <p:pic>
              <p:nvPicPr>
                <p:cNvPr id="40" name="Picture 39">
                  <a:extLst>
                    <a:ext uri="{FF2B5EF4-FFF2-40B4-BE49-F238E27FC236}">
                      <a16:creationId xmlns:a16="http://schemas.microsoft.com/office/drawing/2014/main" id="{915A8ABC-E4F7-A640-724D-DC1B2E3BD060}"/>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41" name="Rectangle 40">
                  <a:extLst>
                    <a:ext uri="{FF2B5EF4-FFF2-40B4-BE49-F238E27FC236}">
                      <a16:creationId xmlns:a16="http://schemas.microsoft.com/office/drawing/2014/main" id="{9C086623-D0BB-4BFF-2C78-0207F654ACE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32" name="Picture 31">
              <a:extLst>
                <a:ext uri="{FF2B5EF4-FFF2-40B4-BE49-F238E27FC236}">
                  <a16:creationId xmlns:a16="http://schemas.microsoft.com/office/drawing/2014/main" id="{A0089371-5840-D517-D68C-A18872C6EE69}"/>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1220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8" y="2962846"/>
            <a:ext cx="4028043" cy="892552"/>
          </a:xfrm>
          <a:prstGeom prst="rect">
            <a:avLst/>
          </a:prstGeom>
          <a:noFill/>
        </p:spPr>
        <p:txBody>
          <a:bodyPr wrap="square" rtlCol="0">
            <a:spAutoFit/>
          </a:bodyPr>
          <a:lstStyle/>
          <a:p>
            <a:pPr algn="ctr"/>
            <a:r>
              <a:rPr lang="en-US" sz="4800">
                <a:solidFill>
                  <a:schemeClr val="accent1"/>
                </a:solidFill>
              </a:rPr>
              <a:t>QUESTIONS</a:t>
            </a:r>
            <a:r>
              <a:rPr lang="en-US" sz="5200">
                <a:solidFill>
                  <a:schemeClr val="accent1"/>
                </a:solidFill>
              </a:rPr>
              <a:t>?</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0F48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2" name="Rectangle 11"/>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CB76AF2-DE91-17B6-ED65-8046EAC67EF7}"/>
              </a:ext>
            </a:extLst>
          </p:cNvPr>
          <p:cNvGrpSpPr/>
          <p:nvPr userDrawn="1"/>
        </p:nvGrpSpPr>
        <p:grpSpPr>
          <a:xfrm>
            <a:off x="582284" y="6252808"/>
            <a:ext cx="7979432" cy="307777"/>
            <a:chOff x="414070" y="6252808"/>
            <a:chExt cx="7979432" cy="307777"/>
          </a:xfrm>
        </p:grpSpPr>
        <p:grpSp>
          <p:nvGrpSpPr>
            <p:cNvPr id="9" name="Group 8">
              <a:extLst>
                <a:ext uri="{FF2B5EF4-FFF2-40B4-BE49-F238E27FC236}">
                  <a16:creationId xmlns:a16="http://schemas.microsoft.com/office/drawing/2014/main" id="{4464097F-75B3-994F-4096-A16FD049F219}"/>
                </a:ext>
              </a:extLst>
            </p:cNvPr>
            <p:cNvGrpSpPr/>
            <p:nvPr userDrawn="1"/>
          </p:nvGrpSpPr>
          <p:grpSpPr>
            <a:xfrm>
              <a:off x="3368260" y="6252808"/>
              <a:ext cx="5025242" cy="307777"/>
              <a:chOff x="3376886" y="6261434"/>
              <a:chExt cx="5025242" cy="307777"/>
            </a:xfrm>
          </p:grpSpPr>
          <p:sp>
            <p:nvSpPr>
              <p:cNvPr id="11" name="TextBox 10">
                <a:extLst>
                  <a:ext uri="{FF2B5EF4-FFF2-40B4-BE49-F238E27FC236}">
                    <a16:creationId xmlns:a16="http://schemas.microsoft.com/office/drawing/2014/main" id="{CA2D7056-B587-4718-0EE3-A72A7F06EFB3}"/>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a:solidFill>
                      <a:schemeClr val="accent1"/>
                    </a:solidFill>
                    <a:latin typeface="Calibri Light" panose="020F0302020204030204" pitchFamily="34" charset="0"/>
                    <a:cs typeface="Calibri Light" panose="020F0302020204030204" pitchFamily="34" charset="0"/>
                  </a:rPr>
                  <a:t>www.northcarolina.edu</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uncsystem</a:t>
                </a:r>
                <a:r>
                  <a:rPr lang="en-US" sz="1400">
                    <a:solidFill>
                      <a:schemeClr val="accent1"/>
                    </a:solidFill>
                    <a:latin typeface="Calibri Light" panose="020F0302020204030204" pitchFamily="34" charset="0"/>
                    <a:cs typeface="Calibri Light" panose="020F0302020204030204" pitchFamily="34" charset="0"/>
                  </a:rPr>
                  <a:t>            </a:t>
                </a:r>
                <a:r>
                  <a:rPr lang="en-US" sz="1400" b="0" i="0">
                    <a:solidFill>
                      <a:schemeClr val="accent1"/>
                    </a:solidFill>
                    <a:latin typeface="Calibri Light" panose="020F0302020204030204" pitchFamily="34" charset="0"/>
                    <a:cs typeface="Calibri Light" panose="020F0302020204030204" pitchFamily="34" charset="0"/>
                  </a:rPr>
                  <a:t>@UNC_System</a:t>
                </a:r>
              </a:p>
            </p:txBody>
          </p:sp>
          <p:grpSp>
            <p:nvGrpSpPr>
              <p:cNvPr id="13" name="Group 12">
                <a:extLst>
                  <a:ext uri="{FF2B5EF4-FFF2-40B4-BE49-F238E27FC236}">
                    <a16:creationId xmlns:a16="http://schemas.microsoft.com/office/drawing/2014/main" id="{72E694F1-9639-80CA-1B8D-F24C2F22D7FA}"/>
                  </a:ext>
                </a:extLst>
              </p:cNvPr>
              <p:cNvGrpSpPr/>
              <p:nvPr userDrawn="1"/>
            </p:nvGrpSpPr>
            <p:grpSpPr>
              <a:xfrm>
                <a:off x="5552183" y="6313965"/>
                <a:ext cx="207730" cy="211106"/>
                <a:chOff x="4015678" y="6432550"/>
                <a:chExt cx="207730" cy="211106"/>
              </a:xfrm>
            </p:grpSpPr>
            <p:pic>
              <p:nvPicPr>
                <p:cNvPr id="29" name="Picture 28">
                  <a:extLst>
                    <a:ext uri="{FF2B5EF4-FFF2-40B4-BE49-F238E27FC236}">
                      <a16:creationId xmlns:a16="http://schemas.microsoft.com/office/drawing/2014/main" id="{F01C91BE-433C-E02E-6028-07B329AAABBD}"/>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33" name="Rectangle 32">
                  <a:extLst>
                    <a:ext uri="{FF2B5EF4-FFF2-40B4-BE49-F238E27FC236}">
                      <a16:creationId xmlns:a16="http://schemas.microsoft.com/office/drawing/2014/main" id="{EC46B62D-A18C-3EF4-3BB1-44A14C85EED8}"/>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2" name="Group 21">
                <a:extLst>
                  <a:ext uri="{FF2B5EF4-FFF2-40B4-BE49-F238E27FC236}">
                    <a16:creationId xmlns:a16="http://schemas.microsoft.com/office/drawing/2014/main" id="{B8AFDF31-7405-1482-5BBF-507D25F9C004}"/>
                  </a:ext>
                </a:extLst>
              </p:cNvPr>
              <p:cNvGrpSpPr/>
              <p:nvPr userDrawn="1"/>
            </p:nvGrpSpPr>
            <p:grpSpPr>
              <a:xfrm>
                <a:off x="6941382" y="6313965"/>
                <a:ext cx="207730" cy="211106"/>
                <a:chOff x="5464079" y="6432550"/>
                <a:chExt cx="207730" cy="211106"/>
              </a:xfrm>
            </p:grpSpPr>
            <p:pic>
              <p:nvPicPr>
                <p:cNvPr id="27" name="Picture 26">
                  <a:extLst>
                    <a:ext uri="{FF2B5EF4-FFF2-40B4-BE49-F238E27FC236}">
                      <a16:creationId xmlns:a16="http://schemas.microsoft.com/office/drawing/2014/main" id="{E3821CC8-ECC3-634D-310F-B8F606BB6B6A}"/>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28" name="Rectangle 27">
                  <a:extLst>
                    <a:ext uri="{FF2B5EF4-FFF2-40B4-BE49-F238E27FC236}">
                      <a16:creationId xmlns:a16="http://schemas.microsoft.com/office/drawing/2014/main" id="{287574DE-E74F-C467-247B-5CC2F47F3ABE}"/>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4" name="Group 23">
                <a:extLst>
                  <a:ext uri="{FF2B5EF4-FFF2-40B4-BE49-F238E27FC236}">
                    <a16:creationId xmlns:a16="http://schemas.microsoft.com/office/drawing/2014/main" id="{827FFF99-B7ED-A74C-F0FE-A4F11254E538}"/>
                  </a:ext>
                </a:extLst>
              </p:cNvPr>
              <p:cNvGrpSpPr/>
              <p:nvPr userDrawn="1"/>
            </p:nvGrpSpPr>
            <p:grpSpPr>
              <a:xfrm>
                <a:off x="3376886" y="6313965"/>
                <a:ext cx="207730" cy="211106"/>
                <a:chOff x="1471539" y="6432550"/>
                <a:chExt cx="207730" cy="211106"/>
              </a:xfrm>
            </p:grpSpPr>
            <p:pic>
              <p:nvPicPr>
                <p:cNvPr id="25" name="Picture 24">
                  <a:extLst>
                    <a:ext uri="{FF2B5EF4-FFF2-40B4-BE49-F238E27FC236}">
                      <a16:creationId xmlns:a16="http://schemas.microsoft.com/office/drawing/2014/main" id="{63F41F16-0DA3-FA4D-915A-22A79FC62DEB}"/>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26" name="Rectangle 25">
                  <a:extLst>
                    <a:ext uri="{FF2B5EF4-FFF2-40B4-BE49-F238E27FC236}">
                      <a16:creationId xmlns:a16="http://schemas.microsoft.com/office/drawing/2014/main" id="{01835872-30A0-530C-E023-23708F6AF2A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10" name="Picture 9">
              <a:extLst>
                <a:ext uri="{FF2B5EF4-FFF2-40B4-BE49-F238E27FC236}">
                  <a16:creationId xmlns:a16="http://schemas.microsoft.com/office/drawing/2014/main" id="{345EF509-140A-A50A-5F5B-DE5309BEB548}"/>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2388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9"/>
          <a:stretch>
            <a:fillRect/>
          </a:stretch>
        </p:blipFill>
        <p:spPr>
          <a:xfrm>
            <a:off x="1496092" y="3134700"/>
            <a:ext cx="6151816" cy="588600"/>
          </a:xfrm>
          <a:prstGeom prst="rect">
            <a:avLst/>
          </a:prstGeom>
        </p:spPr>
      </p:pic>
      <p:sp>
        <p:nvSpPr>
          <p:cNvPr id="2" name="Slide Number Placeholder 1">
            <a:extLst>
              <a:ext uri="{FF2B5EF4-FFF2-40B4-BE49-F238E27FC236}">
                <a16:creationId xmlns:a16="http://schemas.microsoft.com/office/drawing/2014/main" id="{087BA0DF-32D7-0C47-B016-5F540182FE49}"/>
              </a:ext>
            </a:extLst>
          </p:cNvPr>
          <p:cNvSpPr>
            <a:spLocks noGrp="1"/>
          </p:cNvSpPr>
          <p:nvPr>
            <p:ph type="sldNum" sz="quarter" idx="4"/>
          </p:nvPr>
        </p:nvSpPr>
        <p:spPr>
          <a:xfrm>
            <a:off x="8229600" y="6309361"/>
            <a:ext cx="414959" cy="200770"/>
          </a:xfrm>
          <a:prstGeom prst="rect">
            <a:avLst/>
          </a:prstGeom>
        </p:spPr>
        <p:txBody>
          <a:bodyPr vert="horz" wrap="none" lIns="0" tIns="0" rIns="0" bIns="0" rtlCol="0" anchor="t" anchorCtr="0"/>
          <a:lstStyle>
            <a:lvl1pPr algn="r">
              <a:defRPr sz="1200">
                <a:solidFill>
                  <a:schemeClr val="accent1"/>
                </a:solidFill>
              </a:defRPr>
            </a:lvl1pPr>
          </a:lstStyle>
          <a:p>
            <a:fld id="{95FDE913-508A-8F41-B74F-DB06C609F153}" type="slidenum">
              <a:rPr lang="en-US" smtClean="0"/>
              <a:pPr/>
              <a:t>‹#›</a:t>
            </a:fld>
            <a:endParaRPr lang="en-US"/>
          </a:p>
        </p:txBody>
      </p:sp>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52" r:id="rId5"/>
    <p:sldLayoutId id="2147483660" r:id="rId6"/>
    <p:sldLayoutId id="2147483665"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rthcarolina.edu/apps/policy/doc.php?type=pdf&amp;id=184"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mailto:mlsoler@northcarolina.edu" TargetMode="External"/><Relationship Id="rId4" Type="http://schemas.openxmlformats.org/officeDocument/2006/relationships/hyperlink" Target="https://www.northcarolina.edu/apps/policy/doc.php?type=pdf&amp;id=342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orthcarolina.edu/apps/policy/doc.php?type=pdf&amp;id=186" TargetMode="External"/><Relationship Id="rId2" Type="http://schemas.openxmlformats.org/officeDocument/2006/relationships/hyperlink" Target="https://www.northcarolina.edu/apps/policy/doc.php?type=pdf&amp;id=185"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orthcarolina.edu/apps/policy/doc.php?type=pdf&amp;id=18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northcarolina.edu/apps/policy/doc.php?type=pdf&amp;id=18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orthcarolina.edu/apps/policy/doc.php?type=pdf&amp;id=18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orthcarolina.edu/apps/policy/doc.php?type=pdf&amp;id=34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t">
            <a:noAutofit/>
          </a:bodyPr>
          <a:lstStyle/>
          <a:p>
            <a:r>
              <a:rPr lang="en-US" sz="3600" b="1" cap="small">
                <a:latin typeface="+mn-lt"/>
              </a:rPr>
              <a:t>Implementing and Reporting Faculty Workload Plans for </a:t>
            </a:r>
            <a:br>
              <a:rPr lang="en-US" sz="3600" b="1" cap="small">
                <a:latin typeface="+mn-lt"/>
              </a:rPr>
            </a:br>
            <a:r>
              <a:rPr lang="en-US" sz="3600" b="1" cap="small">
                <a:latin typeface="+mn-lt"/>
              </a:rPr>
              <a:t>UNC Institutions </a:t>
            </a:r>
            <a:endParaRPr lang="en-US" sz="3200" b="1">
              <a:solidFill>
                <a:schemeClr val="accent1"/>
              </a:solidFill>
            </a:endParaRPr>
          </a:p>
        </p:txBody>
      </p:sp>
      <p:sp>
        <p:nvSpPr>
          <p:cNvPr id="3" name="Subtitle 2"/>
          <p:cNvSpPr>
            <a:spLocks noGrp="1"/>
          </p:cNvSpPr>
          <p:nvPr>
            <p:ph type="subTitle" idx="1"/>
          </p:nvPr>
        </p:nvSpPr>
        <p:spPr>
          <a:xfrm>
            <a:off x="1371600" y="4732847"/>
            <a:ext cx="6400800" cy="573755"/>
          </a:xfrm>
        </p:spPr>
        <p:txBody>
          <a:bodyPr>
            <a:normAutofit/>
          </a:bodyPr>
          <a:lstStyle/>
          <a:p>
            <a:r>
              <a:rPr lang="en-US" sz="2000" i="1"/>
              <a:t>Training Valid/Updated as of: </a:t>
            </a:r>
            <a:r>
              <a:rPr lang="en-US" sz="2000" i="1">
                <a:solidFill>
                  <a:srgbClr val="C00000"/>
                </a:solidFill>
              </a:rPr>
              <a:t>August 2024</a:t>
            </a:r>
          </a:p>
        </p:txBody>
      </p:sp>
      <p:sp>
        <p:nvSpPr>
          <p:cNvPr id="7" name="Slide Number Placeholder 6">
            <a:extLst>
              <a:ext uri="{FF2B5EF4-FFF2-40B4-BE49-F238E27FC236}">
                <a16:creationId xmlns:a16="http://schemas.microsoft.com/office/drawing/2014/main" id="{05426983-D3CB-1446-9B4C-EC3C2F9A12EC}"/>
              </a:ext>
            </a:extLst>
          </p:cNvPr>
          <p:cNvSpPr>
            <a:spLocks noGrp="1"/>
          </p:cNvSpPr>
          <p:nvPr>
            <p:ph type="sldNum" sz="quarter" idx="10"/>
          </p:nvPr>
        </p:nvSpPr>
        <p:spPr/>
        <p:txBody>
          <a:bodyPr/>
          <a:lstStyle/>
          <a:p>
            <a:fld id="{95FDE913-508A-8F41-B74F-DB06C609F153}" type="slidenum">
              <a:rPr lang="en-US" smtClean="0"/>
              <a:t>1</a:t>
            </a:fld>
            <a:endParaRPr lang="en-US"/>
          </a:p>
        </p:txBody>
      </p:sp>
    </p:spTree>
    <p:extLst>
      <p:ext uri="{BB962C8B-B14F-4D97-AF65-F5344CB8AC3E}">
        <p14:creationId xmlns:p14="http://schemas.microsoft.com/office/powerpoint/2010/main" val="240449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p:txBody>
          <a:bodyPr lIns="91440" tIns="45720" rIns="91440" bIns="45720" anchor="t">
            <a:normAutofit fontScale="90000"/>
          </a:bodyPr>
          <a:lstStyle/>
          <a:p>
            <a:r>
              <a:rPr lang="en-US"/>
              <a:t>Faculty Workload Reporting: Academic Unit </a:t>
            </a:r>
            <a:endParaRPr lang="en-US">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304800" y="720174"/>
            <a:ext cx="8686800" cy="5890548"/>
          </a:xfrm>
        </p:spPr>
        <p:txBody>
          <a:bodyPr lIns="91440" tIns="45720" rIns="91440" bIns="45720" anchor="t"/>
          <a:lstStyle/>
          <a:p>
            <a:pPr>
              <a:spcBef>
                <a:spcPts val="600"/>
              </a:spcBef>
              <a:spcAft>
                <a:spcPts val="600"/>
              </a:spcAft>
            </a:pPr>
            <a:r>
              <a:rPr lang="en-US" dirty="0"/>
              <a:t>Each academic unit must:</a:t>
            </a:r>
          </a:p>
          <a:p>
            <a:pPr lvl="1" indent="-342900">
              <a:spcBef>
                <a:spcPts val="600"/>
              </a:spcBef>
            </a:pPr>
            <a:r>
              <a:rPr lang="en-US" sz="2200" dirty="0"/>
              <a:t>Calculate and report the percentage of faculty efforts represented in approved faculty workload plans across three categories: teaching, research/creative activity, and service;</a:t>
            </a:r>
            <a:endParaRPr lang="en-US" sz="2200" dirty="0">
              <a:cs typeface="Calibri"/>
            </a:endParaRPr>
          </a:p>
          <a:p>
            <a:pPr lvl="1" indent="-342900">
              <a:spcBef>
                <a:spcPts val="600"/>
              </a:spcBef>
            </a:pPr>
            <a:r>
              <a:rPr lang="en-US" sz="2200" dirty="0"/>
              <a:t>When taken together, categories must total 100%;</a:t>
            </a:r>
            <a:endParaRPr lang="en-US" sz="2200" dirty="0">
              <a:cs typeface="Calibri"/>
            </a:endParaRPr>
          </a:p>
          <a:p>
            <a:pPr lvl="1" indent="-342900">
              <a:spcBef>
                <a:spcPts val="600"/>
              </a:spcBef>
            </a:pPr>
            <a:r>
              <a:rPr lang="en-US" sz="2200" dirty="0">
                <a:cs typeface="Calibri"/>
              </a:rPr>
              <a:t>Percentages should be calculated for each academic department; departments are rolled up to the college or school; and finally colleges/schools rolled up to institutional percentages.</a:t>
            </a:r>
          </a:p>
          <a:p>
            <a:pPr>
              <a:spcBef>
                <a:spcPts val="600"/>
              </a:spcBef>
              <a:spcAft>
                <a:spcPts val="600"/>
              </a:spcAft>
            </a:pPr>
            <a:r>
              <a:rPr lang="en-US" dirty="0">
                <a:cs typeface="Calibri"/>
              </a:rPr>
              <a:t>For end-of-academic-year reporting:</a:t>
            </a:r>
          </a:p>
          <a:p>
            <a:pPr lvl="1">
              <a:spcBef>
                <a:spcPts val="600"/>
              </a:spcBef>
            </a:pPr>
            <a:r>
              <a:rPr lang="en-US" sz="2200" dirty="0">
                <a:cs typeface="Calibri"/>
              </a:rPr>
              <a:t>Include: actual departmental percentages; actual college or school percentages; and overall institutional percentages for three categories.</a:t>
            </a:r>
          </a:p>
          <a:p>
            <a:pPr lvl="1">
              <a:spcBef>
                <a:spcPts val="600"/>
              </a:spcBef>
            </a:pPr>
            <a:r>
              <a:rPr lang="en-US" sz="2200" dirty="0">
                <a:cs typeface="Calibri"/>
              </a:rPr>
              <a:t>Include a statement in your report that says "____ percent of faculty workload plans for the upcoming academic year were approved and in place at the time this report was compiled."</a:t>
            </a:r>
          </a:p>
          <a:p>
            <a:pPr>
              <a:spcBef>
                <a:spcPts val="600"/>
              </a:spcBef>
              <a:spcAft>
                <a:spcPts val="600"/>
              </a:spcAft>
            </a:pPr>
            <a:endParaRPr lang="en-US" sz="2000">
              <a:cs typeface="Calibri"/>
            </a:endParaRPr>
          </a:p>
          <a:p>
            <a:pPr>
              <a:spcBef>
                <a:spcPts val="600"/>
              </a:spcBef>
              <a:spcAft>
                <a:spcPts val="600"/>
              </a:spcAft>
            </a:pPr>
            <a:endParaRPr lang="en-US">
              <a:cs typeface="Calibri"/>
            </a:endParaRPr>
          </a:p>
          <a:p>
            <a:pPr lvl="1">
              <a:spcBef>
                <a:spcPts val="600"/>
              </a:spcBef>
              <a:spcAft>
                <a:spcPts val="600"/>
              </a:spcAft>
            </a:pPr>
            <a:endParaRPr lang="en-US">
              <a:cs typeface="Calibri"/>
            </a:endParaRPr>
          </a:p>
          <a:p>
            <a:pPr>
              <a:spcBef>
                <a:spcPts val="600"/>
              </a:spcBef>
              <a:spcAft>
                <a:spcPts val="600"/>
              </a:spcAft>
            </a:pPr>
            <a:endParaRPr lang="en-US">
              <a:cs typeface="Calibri"/>
            </a:endParaRPr>
          </a:p>
          <a:p>
            <a:pPr>
              <a:spcBef>
                <a:spcPts val="600"/>
              </a:spcBef>
              <a:spcAft>
                <a:spcPts val="600"/>
              </a:spcAft>
            </a:pPr>
            <a:endParaRPr lang="en-US">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10</a:t>
            </a:fld>
            <a:endParaRPr lang="en-US"/>
          </a:p>
        </p:txBody>
      </p:sp>
    </p:spTree>
    <p:extLst>
      <p:ext uri="{BB962C8B-B14F-4D97-AF65-F5344CB8AC3E}">
        <p14:creationId xmlns:p14="http://schemas.microsoft.com/office/powerpoint/2010/main" val="292408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a:xfrm>
            <a:off x="457200" y="91441"/>
            <a:ext cx="8538518" cy="743415"/>
          </a:xfrm>
        </p:spPr>
        <p:txBody>
          <a:bodyPr lIns="91440" tIns="45720" rIns="91440" bIns="45720" anchor="t">
            <a:normAutofit fontScale="90000"/>
          </a:bodyPr>
          <a:lstStyle/>
          <a:p>
            <a:r>
              <a:rPr lang="en-US"/>
              <a:t>Faculty Workload Reporting: Academic Units </a:t>
            </a:r>
            <a:endParaRPr lang="en-US">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457200" y="999574"/>
            <a:ext cx="8331200" cy="5153948"/>
          </a:xfrm>
        </p:spPr>
        <p:txBody>
          <a:bodyPr lIns="91440" tIns="45720" rIns="91440" bIns="45720" anchor="t"/>
          <a:lstStyle/>
          <a:p>
            <a:pPr>
              <a:spcBef>
                <a:spcPts val="600"/>
              </a:spcBef>
              <a:spcAft>
                <a:spcPts val="600"/>
              </a:spcAft>
            </a:pPr>
            <a:r>
              <a:rPr lang="en-US" sz="2200" b="1" i="1" dirty="0">
                <a:cs typeface="Calibri"/>
              </a:rPr>
              <a:t>Academic units </a:t>
            </a:r>
            <a:r>
              <a:rPr lang="en-US" sz="2200" i="1" dirty="0">
                <a:cs typeface="Calibri"/>
              </a:rPr>
              <a:t>are the department, the college/school, </a:t>
            </a:r>
            <a:r>
              <a:rPr lang="en-US" sz="2200" i="1" u="sng" dirty="0">
                <a:cs typeface="Calibri"/>
              </a:rPr>
              <a:t>and</a:t>
            </a:r>
            <a:r>
              <a:rPr lang="en-US" sz="2200" i="1" dirty="0">
                <a:cs typeface="Calibri"/>
              </a:rPr>
              <a:t> the overall institution—and reported as distinct units.</a:t>
            </a:r>
          </a:p>
          <a:p>
            <a:pPr>
              <a:spcBef>
                <a:spcPts val="600"/>
              </a:spcBef>
              <a:spcAft>
                <a:spcPts val="600"/>
              </a:spcAft>
            </a:pPr>
            <a:r>
              <a:rPr lang="en-US" sz="2200" b="1" i="1" dirty="0">
                <a:cs typeface="Calibri"/>
              </a:rPr>
              <a:t>Academic years</a:t>
            </a:r>
            <a:r>
              <a:rPr lang="en-US" sz="2200" i="1" dirty="0">
                <a:cs typeface="Calibri"/>
              </a:rPr>
              <a:t> start with the first summer session preceding the academic year and through the end of the following spring semester.</a:t>
            </a:r>
          </a:p>
          <a:p>
            <a:pPr>
              <a:spcBef>
                <a:spcPts val="600"/>
              </a:spcBef>
              <a:spcAft>
                <a:spcPts val="600"/>
              </a:spcAft>
            </a:pPr>
            <a:r>
              <a:rPr lang="en-US" sz="2200" dirty="0"/>
              <a:t>Annual reports </a:t>
            </a:r>
            <a:r>
              <a:rPr lang="en-US" sz="2200" b="1" dirty="0"/>
              <a:t>must include the following metrics</a:t>
            </a:r>
            <a:r>
              <a:rPr lang="en-US" sz="2200" dirty="0"/>
              <a:t> for each academic unit:  </a:t>
            </a:r>
            <a:endParaRPr lang="en-US" sz="2200" dirty="0">
              <a:cs typeface="Calibri"/>
            </a:endParaRPr>
          </a:p>
          <a:p>
            <a:pPr lvl="1">
              <a:spcBef>
                <a:spcPts val="600"/>
              </a:spcBef>
            </a:pPr>
            <a:r>
              <a:rPr lang="en-US" dirty="0"/>
              <a:t>Organized course sections taught (for all teaching, not just those taught by faculty with workload plans);  </a:t>
            </a:r>
            <a:endParaRPr lang="en-US" dirty="0">
              <a:cs typeface="Calibri"/>
            </a:endParaRPr>
          </a:p>
          <a:p>
            <a:pPr lvl="1">
              <a:spcBef>
                <a:spcPts val="600"/>
              </a:spcBef>
            </a:pPr>
            <a:r>
              <a:rPr lang="en-US" dirty="0"/>
              <a:t>Student credit hours produced (for all courses taught, not just for faculty with workload plans); and </a:t>
            </a:r>
            <a:endParaRPr lang="en-US" dirty="0">
              <a:cs typeface="Calibri"/>
            </a:endParaRPr>
          </a:p>
          <a:p>
            <a:pPr lvl="1">
              <a:spcBef>
                <a:spcPts val="600"/>
              </a:spcBef>
            </a:pPr>
            <a:r>
              <a:rPr lang="en-US" dirty="0"/>
              <a:t>Faculty contact hours (for all persons teaching, not just for those with workload plans).</a:t>
            </a:r>
            <a:endParaRPr lang="en-US" dirty="0">
              <a:cs typeface="Calibri"/>
            </a:endParaRPr>
          </a:p>
          <a:p>
            <a:pPr marL="457200" lvl="1" indent="0">
              <a:spcBef>
                <a:spcPts val="600"/>
              </a:spcBef>
              <a:buNone/>
            </a:pPr>
            <a:endParaRPr lang="en-US" sz="1000">
              <a:cs typeface="Calibri"/>
            </a:endParaRPr>
          </a:p>
          <a:p>
            <a:pPr marL="457200" lvl="1" indent="0">
              <a:spcBef>
                <a:spcPts val="600"/>
              </a:spcBef>
              <a:buNone/>
            </a:pPr>
            <a:endParaRPr lang="en-US">
              <a:solidFill>
                <a:srgbClr val="FF1A05"/>
              </a:solidFill>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11</a:t>
            </a:fld>
            <a:endParaRPr lang="en-US"/>
          </a:p>
        </p:txBody>
      </p:sp>
    </p:spTree>
    <p:extLst>
      <p:ext uri="{BB962C8B-B14F-4D97-AF65-F5344CB8AC3E}">
        <p14:creationId xmlns:p14="http://schemas.microsoft.com/office/powerpoint/2010/main" val="353546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a:xfrm>
            <a:off x="101600" y="116841"/>
            <a:ext cx="8788400" cy="794215"/>
          </a:xfrm>
        </p:spPr>
        <p:txBody>
          <a:bodyPr lIns="91440" tIns="45720" rIns="91440" bIns="45720" anchor="t">
            <a:normAutofit/>
          </a:bodyPr>
          <a:lstStyle/>
          <a:p>
            <a:r>
              <a:rPr lang="en-US" sz="3000" dirty="0"/>
              <a:t>faculty workload reporting: institution</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12</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381000" y="1066853"/>
            <a:ext cx="8394700" cy="4934269"/>
          </a:xfrm>
        </p:spPr>
        <p:txBody>
          <a:bodyPr lIns="91440" tIns="45720" rIns="91440" bIns="45720" anchor="t"/>
          <a:lstStyle/>
          <a:p>
            <a:pPr marL="0" indent="0">
              <a:buNone/>
            </a:pPr>
            <a:r>
              <a:rPr lang="en-US" dirty="0">
                <a:ea typeface="+mn-lt"/>
                <a:cs typeface="+mn-lt"/>
              </a:rPr>
              <a:t>Annual Institutional reports must include the following in a narrative document: </a:t>
            </a:r>
            <a:endParaRPr lang="en-US">
              <a:solidFill>
                <a:srgbClr val="364044"/>
              </a:solidFill>
              <a:ea typeface="+mn-lt"/>
              <a:cs typeface="+mn-lt"/>
            </a:endParaRPr>
          </a:p>
          <a:p>
            <a:pPr lvl="1"/>
            <a:r>
              <a:rPr lang="en-US" sz="2200" dirty="0">
                <a:latin typeface="Calibri" panose="020F0502020204030204"/>
                <a:cs typeface="Calibri" panose="020F0502020204030204"/>
              </a:rPr>
              <a:t>Applicability: Describe which faculty are included in workload planning and therefore must have a faculty workload plan, and (in like manner) those faculty who are </a:t>
            </a:r>
            <a:r>
              <a:rPr lang="en-US" sz="2200" u="sng" dirty="0">
                <a:latin typeface="Calibri" panose="020F0502020204030204"/>
                <a:cs typeface="Calibri" panose="020F0502020204030204"/>
              </a:rPr>
              <a:t>not included.</a:t>
            </a:r>
            <a:endParaRPr lang="en-US" sz="2200" u="sng" dirty="0">
              <a:solidFill>
                <a:srgbClr val="364044"/>
              </a:solidFill>
              <a:latin typeface="Calibri" panose="020F0502020204030204"/>
              <a:ea typeface="Calibri" panose="020F0502020204030204"/>
              <a:cs typeface="Calibri" panose="020F0502020204030204"/>
            </a:endParaRPr>
          </a:p>
          <a:p>
            <a:pPr lvl="1"/>
            <a:r>
              <a:rPr lang="en-US" sz="2200" dirty="0">
                <a:latin typeface="Calibri" panose="020F0502020204030204"/>
                <a:cs typeface="Calibri" panose="020F0502020204030204"/>
              </a:rPr>
              <a:t>Assigning duties: Describe what constitutes teaching, research, </a:t>
            </a:r>
            <a:r>
              <a:rPr lang="en-US" sz="2200">
                <a:latin typeface="Calibri" panose="020F0502020204030204"/>
                <a:cs typeface="Calibri" panose="020F0502020204030204"/>
              </a:rPr>
              <a:t>and service at the academic unit level.</a:t>
            </a:r>
            <a:endParaRPr lang="en-US" sz="2200" dirty="0">
              <a:solidFill>
                <a:srgbClr val="364044"/>
              </a:solidFill>
              <a:latin typeface="Calibri" panose="020F0502020204030204"/>
              <a:ea typeface="Calibri" panose="020F0502020204030204"/>
              <a:cs typeface="Calibri" panose="020F0502020204030204"/>
            </a:endParaRPr>
          </a:p>
          <a:p>
            <a:pPr lvl="1"/>
            <a:r>
              <a:rPr lang="en-US" sz="2200" dirty="0">
                <a:latin typeface="Calibri" panose="020F0502020204030204"/>
                <a:cs typeface="Calibri" panose="020F0502020204030204"/>
              </a:rPr>
              <a:t>Outputs: Describe the timeline for gathering information and what is expected at each point.</a:t>
            </a:r>
            <a:endParaRPr lang="en-US" sz="2200" dirty="0">
              <a:solidFill>
                <a:srgbClr val="364044"/>
              </a:solidFill>
              <a:latin typeface="Calibri" panose="020F0502020204030204"/>
              <a:ea typeface="Calibri" panose="020F0502020204030204"/>
              <a:cs typeface="Calibri" panose="020F0502020204030204"/>
            </a:endParaRPr>
          </a:p>
          <a:p>
            <a:pPr lvl="1"/>
            <a:r>
              <a:rPr lang="en-US" sz="2200" dirty="0">
                <a:latin typeface="Calibri" panose="020F0502020204030204"/>
                <a:cs typeface="Calibri" panose="020F0502020204030204"/>
              </a:rPr>
              <a:t>Approvals: Describe who must approve and </a:t>
            </a:r>
            <a:r>
              <a:rPr lang="en-US" sz="2200" dirty="0"/>
              <a:t>sign-off on faculty </a:t>
            </a:r>
            <a:r>
              <a:rPr lang="en-US" sz="2200"/>
              <a:t>workload plans, and the timelines for approval.</a:t>
            </a:r>
            <a:endParaRPr lang="en-US" sz="2200" dirty="0">
              <a:ea typeface="Calibri"/>
              <a:cs typeface="Calibri"/>
            </a:endParaRPr>
          </a:p>
          <a:p>
            <a:pPr lvl="1"/>
            <a:r>
              <a:rPr lang="en-US" sz="2200" dirty="0">
                <a:latin typeface="Calibri" panose="020F0502020204030204"/>
                <a:ea typeface="Calibri" panose="020F0502020204030204"/>
                <a:cs typeface="Calibri" panose="020F0502020204030204"/>
              </a:rPr>
              <a:t>Processes and audiences who received faculty workload training.</a:t>
            </a:r>
          </a:p>
          <a:p>
            <a:pPr marL="457200" lvl="1" indent="0">
              <a:buNone/>
            </a:pPr>
            <a:endParaRPr lang="en-US">
              <a:latin typeface="Calibri" panose="020F0502020204030204"/>
              <a:ea typeface="Calibri" panose="020F0502020204030204"/>
              <a:cs typeface="Calibri" panose="020F0502020204030204"/>
            </a:endParaRPr>
          </a:p>
          <a:p>
            <a:endParaRPr lang="en-US">
              <a:latin typeface="Arial"/>
              <a:ea typeface="Calibri" panose="020F0502020204030204"/>
              <a:cs typeface="Arial"/>
            </a:endParaRPr>
          </a:p>
          <a:p>
            <a:pPr lvl="2"/>
            <a:endParaRPr lang="en-US">
              <a:latin typeface="Calibri" panose="020F0502020204030204"/>
              <a:ea typeface="Calibri" panose="020F0502020204030204"/>
              <a:cs typeface="Calibri" panose="020F0502020204030204"/>
            </a:endParaRPr>
          </a:p>
          <a:p>
            <a:pPr marL="457200" lvl="1" indent="0">
              <a:buNone/>
            </a:pP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54620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a:xfrm>
            <a:off x="355600" y="15241"/>
            <a:ext cx="8534400" cy="819615"/>
          </a:xfrm>
        </p:spPr>
        <p:txBody>
          <a:bodyPr lIns="91440" tIns="45720" rIns="91440" bIns="45720" anchor="t">
            <a:normAutofit fontScale="90000"/>
          </a:bodyPr>
          <a:lstStyle/>
          <a:p>
            <a:r>
              <a:rPr lang="en-US" dirty="0"/>
              <a:t>Faculty Workload Reporting: Academic Units </a:t>
            </a:r>
            <a:endParaRPr lang="en-US" dirty="0">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457200" y="1151974"/>
            <a:ext cx="8229600" cy="4798348"/>
          </a:xfrm>
        </p:spPr>
        <p:txBody>
          <a:bodyPr lIns="91440" tIns="45720" rIns="91440" bIns="45720" anchor="t"/>
          <a:lstStyle/>
          <a:p>
            <a:pPr>
              <a:spcBef>
                <a:spcPts val="600"/>
              </a:spcBef>
              <a:spcAft>
                <a:spcPts val="600"/>
              </a:spcAft>
            </a:pPr>
            <a:r>
              <a:rPr lang="en-US" dirty="0"/>
              <a:t>Research/Creative Activity: For each academic unit, annual reports must include measures, defined by the institution, and reported as end of academic year percentage calculations. </a:t>
            </a:r>
            <a:endParaRPr lang="en-US" dirty="0">
              <a:cs typeface="Calibri"/>
            </a:endParaRPr>
          </a:p>
          <a:p>
            <a:pPr>
              <a:spcBef>
                <a:spcPts val="600"/>
              </a:spcBef>
              <a:spcAft>
                <a:spcPts val="600"/>
              </a:spcAft>
            </a:pPr>
            <a:r>
              <a:rPr lang="en-US" dirty="0">
                <a:ea typeface="+mn-lt"/>
                <a:cs typeface="+mn-lt"/>
              </a:rPr>
              <a:t>Service: For each academic unit, annual reports must include measures defined by the institution and reported as actual end of academic year calculations.</a:t>
            </a:r>
            <a:endParaRPr lang="en-US" dirty="0"/>
          </a:p>
          <a:p>
            <a:pPr>
              <a:spcBef>
                <a:spcPts val="600"/>
              </a:spcBef>
              <a:spcAft>
                <a:spcPts val="600"/>
              </a:spcAft>
            </a:pPr>
            <a:r>
              <a:rPr lang="en-US" dirty="0">
                <a:ea typeface="+mn-lt"/>
                <a:cs typeface="+mn-lt"/>
              </a:rPr>
              <a:t>Use the redefined Academic Year, </a:t>
            </a:r>
            <a:r>
              <a:rPr lang="en-US" sz="2200" i="1" dirty="0">
                <a:ea typeface="+mn-lt"/>
                <a:cs typeface="+mn-lt"/>
              </a:rPr>
              <a:t>start with the first summer session and go through the end of the following spring semester according to the institutional calendar.</a:t>
            </a:r>
            <a:endParaRPr lang="en-US" dirty="0">
              <a:cs typeface="Calibri"/>
            </a:endParaRPr>
          </a:p>
          <a:p>
            <a:pPr>
              <a:spcBef>
                <a:spcPts val="600"/>
              </a:spcBef>
              <a:spcAft>
                <a:spcPts val="600"/>
              </a:spcAft>
            </a:pPr>
            <a:endParaRPr lang="en-US">
              <a:cs typeface="Calibri"/>
            </a:endParaRPr>
          </a:p>
          <a:p>
            <a:pPr>
              <a:spcBef>
                <a:spcPts val="600"/>
              </a:spcBef>
              <a:spcAft>
                <a:spcPts val="600"/>
              </a:spcAft>
            </a:pPr>
            <a:endParaRPr lang="en-US">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13</a:t>
            </a:fld>
            <a:endParaRPr lang="en-US"/>
          </a:p>
        </p:txBody>
      </p:sp>
    </p:spTree>
    <p:extLst>
      <p:ext uri="{BB962C8B-B14F-4D97-AF65-F5344CB8AC3E}">
        <p14:creationId xmlns:p14="http://schemas.microsoft.com/office/powerpoint/2010/main" val="247589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a:xfrm>
            <a:off x="0" y="2541"/>
            <a:ext cx="8991600" cy="832315"/>
          </a:xfrm>
        </p:spPr>
        <p:txBody>
          <a:bodyPr lIns="91440" tIns="45720" rIns="91440" bIns="45720" anchor="t">
            <a:normAutofit/>
          </a:bodyPr>
          <a:lstStyle/>
          <a:p>
            <a:r>
              <a:rPr lang="en-US"/>
              <a:t>Faculty Workload Academic Unit Reporting</a:t>
            </a: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342900" y="838071"/>
            <a:ext cx="8432800" cy="5455151"/>
          </a:xfrm>
        </p:spPr>
        <p:txBody>
          <a:bodyPr lIns="91440" tIns="45720" rIns="91440" bIns="45720" anchor="t"/>
          <a:lstStyle/>
          <a:p>
            <a:pPr>
              <a:spcBef>
                <a:spcPts val="600"/>
              </a:spcBef>
              <a:spcAft>
                <a:spcPts val="600"/>
              </a:spcAft>
            </a:pPr>
            <a:r>
              <a:rPr lang="en-US" b="1" dirty="0"/>
              <a:t>Process: </a:t>
            </a:r>
          </a:p>
          <a:p>
            <a:pPr lvl="1">
              <a:spcBef>
                <a:spcPts val="600"/>
              </a:spcBef>
              <a:spcAft>
                <a:spcPts val="600"/>
              </a:spcAft>
            </a:pPr>
            <a:r>
              <a:rPr lang="en-US" dirty="0"/>
              <a:t>Annual reports must include information regarding the process by which the institution implemented the provisions of their policy, including how individual faculty workloads were evaluated </a:t>
            </a:r>
            <a:r>
              <a:rPr lang="en-US"/>
              <a:t>relative to the standards in the institution's policy.</a:t>
            </a:r>
            <a:endParaRPr lang="en-US" dirty="0">
              <a:cs typeface="Calibri"/>
            </a:endParaRPr>
          </a:p>
          <a:p>
            <a:pPr lvl="1">
              <a:spcBef>
                <a:spcPts val="600"/>
              </a:spcBef>
              <a:spcAft>
                <a:spcPts val="600"/>
              </a:spcAft>
            </a:pPr>
            <a:r>
              <a:rPr lang="en-US" dirty="0"/>
              <a:t>Annual reports must include a narrative discussion, to include established institutional definitions.</a:t>
            </a:r>
            <a:endParaRPr lang="en-US" dirty="0">
              <a:cs typeface="Calibri"/>
            </a:endParaRPr>
          </a:p>
          <a:p>
            <a:pPr>
              <a:spcBef>
                <a:spcPts val="600"/>
              </a:spcBef>
              <a:spcAft>
                <a:spcPts val="600"/>
              </a:spcAft>
            </a:pPr>
            <a:r>
              <a:rPr lang="en-US" b="1" dirty="0">
                <a:cs typeface="Calibri"/>
              </a:rPr>
              <a:t>Additional Information:</a:t>
            </a:r>
            <a:r>
              <a:rPr lang="en-US" sz="2000" dirty="0">
                <a:cs typeface="Calibri"/>
              </a:rPr>
              <a:t> </a:t>
            </a:r>
          </a:p>
          <a:p>
            <a:pPr lvl="1">
              <a:spcBef>
                <a:spcPts val="600"/>
              </a:spcBef>
              <a:spcAft>
                <a:spcPts val="600"/>
              </a:spcAft>
            </a:pPr>
            <a:r>
              <a:rPr lang="en-US" dirty="0">
                <a:cs typeface="Calibri"/>
              </a:rPr>
              <a:t>Institutions may include any other quantitative or qualitative information that provides additional context for faculty impact and productivity in the various realms of faculty workload, in accordance with the institution's mission.</a:t>
            </a:r>
          </a:p>
          <a:p>
            <a:pPr lvl="1">
              <a:spcBef>
                <a:spcPts val="600"/>
              </a:spcBef>
              <a:spcAft>
                <a:spcPts val="600"/>
              </a:spcAft>
            </a:pPr>
            <a:r>
              <a:rPr lang="en-US" b="1" dirty="0">
                <a:cs typeface="Calibri"/>
              </a:rPr>
              <a:t>EXAMPLE:</a:t>
            </a:r>
            <a:r>
              <a:rPr lang="en-US" dirty="0">
                <a:cs typeface="Calibri"/>
              </a:rPr>
              <a:t> Summer session teaching loads are great examples of meeting student demand for institutional retention and on-time graduation and should be included in teaching percentage calculations.</a:t>
            </a:r>
          </a:p>
          <a:p>
            <a:pPr>
              <a:spcBef>
                <a:spcPts val="600"/>
              </a:spcBef>
              <a:spcAft>
                <a:spcPts val="600"/>
              </a:spcAft>
            </a:pPr>
            <a:endParaRPr lang="en-US" sz="2000">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14</a:t>
            </a:fld>
            <a:endParaRPr lang="en-US"/>
          </a:p>
        </p:txBody>
      </p:sp>
    </p:spTree>
    <p:extLst>
      <p:ext uri="{BB962C8B-B14F-4D97-AF65-F5344CB8AC3E}">
        <p14:creationId xmlns:p14="http://schemas.microsoft.com/office/powerpoint/2010/main" val="202454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p:txBody>
          <a:bodyPr lIns="91440" tIns="45720" rIns="91440" bIns="45720" anchor="t">
            <a:normAutofit fontScale="90000"/>
          </a:bodyPr>
          <a:lstStyle/>
          <a:p>
            <a:r>
              <a:rPr lang="en-US"/>
              <a:t>Faculty Workload Reporting: The "Do Nots"</a:t>
            </a:r>
            <a:endParaRPr lang="en-US">
              <a:cs typeface="Calibri"/>
            </a:endParaRP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a:xfrm>
            <a:off x="406400" y="1180627"/>
            <a:ext cx="8331200" cy="4299795"/>
          </a:xfrm>
        </p:spPr>
        <p:txBody>
          <a:bodyPr lIns="91440" tIns="45720" rIns="91440" bIns="45720" anchor="t"/>
          <a:lstStyle/>
          <a:p>
            <a:pPr>
              <a:spcBef>
                <a:spcPts val="600"/>
              </a:spcBef>
              <a:spcAft>
                <a:spcPts val="2400"/>
              </a:spcAft>
            </a:pPr>
            <a:r>
              <a:rPr lang="en-US" dirty="0">
                <a:ea typeface="Calibri" panose="020F0502020204030204"/>
                <a:cs typeface="Calibri"/>
              </a:rPr>
              <a:t>Do not include identifiable, specific research projects, course titles, or faculty names.</a:t>
            </a:r>
            <a:endParaRPr lang="en-US" dirty="0">
              <a:cs typeface="Calibri"/>
            </a:endParaRPr>
          </a:p>
          <a:p>
            <a:pPr>
              <a:spcBef>
                <a:spcPts val="600"/>
              </a:spcBef>
              <a:spcAft>
                <a:spcPts val="2400"/>
              </a:spcAft>
            </a:pPr>
            <a:r>
              <a:rPr lang="en-US" dirty="0">
                <a:ea typeface="Calibri" panose="020F0502020204030204"/>
                <a:cs typeface="Calibri"/>
              </a:rPr>
              <a:t>Do not include in the institutional report anything that would allow individual persons to be identified.</a:t>
            </a:r>
            <a:endParaRPr lang="en-US" i="1" dirty="0">
              <a:ea typeface="Calibri" panose="020F0502020204030204"/>
              <a:cs typeface="Calibri"/>
            </a:endParaRPr>
          </a:p>
          <a:p>
            <a:pPr>
              <a:spcBef>
                <a:spcPts val="600"/>
              </a:spcBef>
              <a:spcAft>
                <a:spcPts val="2400"/>
              </a:spcAft>
            </a:pPr>
            <a:r>
              <a:rPr lang="en-US" i="1" dirty="0">
                <a:ea typeface="Calibri" panose="020F0502020204030204"/>
                <a:cs typeface="Calibri"/>
              </a:rPr>
              <a:t>Individual information is between the institution and the faculty member and</a:t>
            </a:r>
            <a:r>
              <a:rPr lang="en-US" i="1" u="sng" dirty="0">
                <a:solidFill>
                  <a:srgbClr val="C00000"/>
                </a:solidFill>
                <a:ea typeface="Calibri" panose="020F0502020204030204"/>
                <a:cs typeface="Calibri"/>
              </a:rPr>
              <a:t> is neither requested nor desired</a:t>
            </a:r>
            <a:r>
              <a:rPr lang="en-US" i="1" dirty="0">
                <a:ea typeface="Calibri" panose="020F0502020204030204"/>
                <a:cs typeface="Calibri"/>
              </a:rPr>
              <a:t> for inclusion in reporting to the System Office.</a:t>
            </a:r>
            <a:endParaRPr lang="en-US" i="1" dirty="0">
              <a:cs typeface="Calibri"/>
            </a:endParaRP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15</a:t>
            </a:fld>
            <a:endParaRPr lang="en-US"/>
          </a:p>
        </p:txBody>
      </p:sp>
    </p:spTree>
    <p:extLst>
      <p:ext uri="{BB962C8B-B14F-4D97-AF65-F5344CB8AC3E}">
        <p14:creationId xmlns:p14="http://schemas.microsoft.com/office/powerpoint/2010/main" val="57804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BE5-37E0-C228-9B9B-8A531888D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DEF5-C794-7682-DCFC-1E1D315BF459}"/>
              </a:ext>
            </a:extLst>
          </p:cNvPr>
          <p:cNvSpPr>
            <a:spLocks noGrp="1"/>
          </p:cNvSpPr>
          <p:nvPr>
            <p:ph type="title"/>
          </p:nvPr>
        </p:nvSpPr>
        <p:spPr>
          <a:xfrm>
            <a:off x="108284" y="91441"/>
            <a:ext cx="8915400" cy="743415"/>
          </a:xfrm>
        </p:spPr>
        <p:txBody>
          <a:bodyPr lIns="91440" tIns="45720" rIns="91440" bIns="45720" anchor="t">
            <a:normAutofit/>
          </a:bodyPr>
          <a:lstStyle/>
          <a:p>
            <a:r>
              <a:rPr lang="en-US"/>
              <a:t>Instructions for Submitting Final Report</a:t>
            </a:r>
          </a:p>
        </p:txBody>
      </p:sp>
      <p:sp>
        <p:nvSpPr>
          <p:cNvPr id="3" name="Content Placeholder 2">
            <a:extLst>
              <a:ext uri="{FF2B5EF4-FFF2-40B4-BE49-F238E27FC236}">
                <a16:creationId xmlns:a16="http://schemas.microsoft.com/office/drawing/2014/main" id="{07F0AE3C-6161-4D83-C81B-D3F987822501}"/>
              </a:ext>
            </a:extLst>
          </p:cNvPr>
          <p:cNvSpPr>
            <a:spLocks noGrp="1"/>
          </p:cNvSpPr>
          <p:nvPr>
            <p:ph idx="1"/>
          </p:nvPr>
        </p:nvSpPr>
        <p:spPr>
          <a:xfrm>
            <a:off x="426988" y="845533"/>
            <a:ext cx="8366005" cy="5460113"/>
          </a:xfrm>
        </p:spPr>
        <p:txBody>
          <a:bodyPr lIns="91440" tIns="45720" rIns="91440" bIns="45720" anchor="t"/>
          <a:lstStyle/>
          <a:p>
            <a:pPr>
              <a:spcBef>
                <a:spcPts val="300"/>
              </a:spcBef>
              <a:spcAft>
                <a:spcPts val="300"/>
              </a:spcAft>
            </a:pPr>
            <a:r>
              <a:rPr lang="en-US" dirty="0">
                <a:solidFill>
                  <a:schemeClr val="bg1">
                    <a:lumMod val="10000"/>
                  </a:schemeClr>
                </a:solidFill>
              </a:rPr>
              <a:t>Access a System Office Smartsheet form via a unique link, sent annually to institutional chief academic officers.</a:t>
            </a:r>
            <a:endParaRPr lang="en-US" dirty="0">
              <a:solidFill>
                <a:schemeClr val="bg1">
                  <a:lumMod val="10000"/>
                </a:schemeClr>
              </a:solidFill>
              <a:cs typeface="Calibri"/>
            </a:endParaRPr>
          </a:p>
          <a:p>
            <a:pPr>
              <a:spcBef>
                <a:spcPts val="300"/>
              </a:spcBef>
              <a:spcAft>
                <a:spcPts val="300"/>
              </a:spcAft>
            </a:pPr>
            <a:r>
              <a:rPr lang="en-US" dirty="0">
                <a:solidFill>
                  <a:schemeClr val="bg1">
                    <a:lumMod val="10000"/>
                  </a:schemeClr>
                </a:solidFill>
                <a:cs typeface="Calibri"/>
              </a:rPr>
              <a:t>Fill in the Smartsheet form which will ask for the following information:</a:t>
            </a:r>
            <a:endParaRPr lang="en-US" dirty="0">
              <a:solidFill>
                <a:schemeClr val="bg1">
                  <a:lumMod val="10000"/>
                </a:schemeClr>
              </a:solidFill>
              <a:ea typeface="Calibri"/>
              <a:cs typeface="Calibri"/>
            </a:endParaRPr>
          </a:p>
          <a:p>
            <a:pPr lvl="1"/>
            <a:r>
              <a:rPr lang="en-US" dirty="0">
                <a:solidFill>
                  <a:srgbClr val="000000"/>
                </a:solidFill>
                <a:ea typeface="+mn-lt"/>
                <a:cs typeface="+mn-lt"/>
              </a:rPr>
              <a:t>Institutional percentage calculation for teaching;</a:t>
            </a:r>
            <a:endParaRPr lang="en-US" dirty="0">
              <a:solidFill>
                <a:srgbClr val="000000"/>
              </a:solidFill>
              <a:cs typeface="Calibri" panose="020F0502020204030204"/>
            </a:endParaRPr>
          </a:p>
          <a:p>
            <a:pPr lvl="1"/>
            <a:r>
              <a:rPr lang="en-US" dirty="0">
                <a:solidFill>
                  <a:srgbClr val="000000"/>
                </a:solidFill>
                <a:ea typeface="+mn-lt"/>
                <a:cs typeface="+mn-lt"/>
              </a:rPr>
              <a:t>Institutional percentage calculation for research/creative activity;</a:t>
            </a:r>
            <a:endParaRPr lang="en-US" dirty="0">
              <a:cs typeface="Calibri" panose="020F0502020204030204"/>
            </a:endParaRPr>
          </a:p>
          <a:p>
            <a:pPr lvl="1"/>
            <a:r>
              <a:rPr lang="en-US" dirty="0">
                <a:solidFill>
                  <a:srgbClr val="000000"/>
                </a:solidFill>
                <a:ea typeface="+mn-lt"/>
                <a:cs typeface="+mn-lt"/>
              </a:rPr>
              <a:t>Institutional percentage calculation for service; and</a:t>
            </a:r>
            <a:endParaRPr lang="en-US" dirty="0">
              <a:solidFill>
                <a:srgbClr val="000000"/>
              </a:solidFill>
              <a:cs typeface="Calibri" panose="020F0502020204030204"/>
            </a:endParaRPr>
          </a:p>
          <a:p>
            <a:pPr lvl="1"/>
            <a:r>
              <a:rPr lang="en-US" dirty="0">
                <a:solidFill>
                  <a:srgbClr val="000000"/>
                </a:solidFill>
                <a:cs typeface="Calibri" panose="020F0502020204030204"/>
              </a:rPr>
              <a:t>Organized course sections taught, students credit hours produced, and faculty contact hours.</a:t>
            </a:r>
          </a:p>
          <a:p>
            <a:pPr>
              <a:spcBef>
                <a:spcPts val="300"/>
              </a:spcBef>
              <a:spcAft>
                <a:spcPts val="300"/>
              </a:spcAft>
            </a:pPr>
            <a:r>
              <a:rPr lang="en-US" dirty="0">
                <a:solidFill>
                  <a:schemeClr val="bg1">
                    <a:lumMod val="10000"/>
                  </a:schemeClr>
                </a:solidFill>
                <a:cs typeface="Calibri"/>
              </a:rPr>
              <a:t>Attach a narrative which includes all academic unit calculations (department, school/college, and institution); there is no page limit for this first annual report (due to the System Office in Oct 2025, covering academic year 2024-25 and including Summer 1 and 2, preceding the academic year) .</a:t>
            </a:r>
            <a:endParaRPr lang="en-US" dirty="0">
              <a:solidFill>
                <a:schemeClr val="bg1">
                  <a:lumMod val="10000"/>
                </a:schemeClr>
              </a:solidFill>
              <a:ea typeface="Calibri"/>
              <a:cs typeface="Calibri"/>
            </a:endParaRPr>
          </a:p>
          <a:p>
            <a:pPr marL="457200" lvl="1" indent="0">
              <a:spcBef>
                <a:spcPts val="300"/>
              </a:spcBef>
              <a:spcAft>
                <a:spcPts val="300"/>
              </a:spcAft>
              <a:buNone/>
            </a:pPr>
            <a:endParaRPr lang="en-US" sz="800">
              <a:solidFill>
                <a:schemeClr val="bg1">
                  <a:lumMod val="10000"/>
                </a:schemeClr>
              </a:solidFill>
              <a:cs typeface="Calibri" panose="020F0502020204030204"/>
            </a:endParaRPr>
          </a:p>
        </p:txBody>
      </p:sp>
      <p:sp>
        <p:nvSpPr>
          <p:cNvPr id="4" name="Slide Number Placeholder 3">
            <a:extLst>
              <a:ext uri="{FF2B5EF4-FFF2-40B4-BE49-F238E27FC236}">
                <a16:creationId xmlns:a16="http://schemas.microsoft.com/office/drawing/2014/main" id="{9F9A843D-B49F-6252-87C5-8BD841CC5647}"/>
              </a:ext>
            </a:extLst>
          </p:cNvPr>
          <p:cNvSpPr>
            <a:spLocks noGrp="1"/>
          </p:cNvSpPr>
          <p:nvPr>
            <p:ph type="sldNum" sz="quarter" idx="10"/>
          </p:nvPr>
        </p:nvSpPr>
        <p:spPr/>
        <p:txBody>
          <a:bodyPr/>
          <a:lstStyle/>
          <a:p>
            <a:fld id="{95FDE913-508A-8F41-B74F-DB06C609F153}" type="slidenum">
              <a:rPr lang="en-US" smtClean="0"/>
              <a:t>16</a:t>
            </a:fld>
            <a:endParaRPr lang="en-US"/>
          </a:p>
        </p:txBody>
      </p:sp>
    </p:spTree>
    <p:extLst>
      <p:ext uri="{BB962C8B-B14F-4D97-AF65-F5344CB8AC3E}">
        <p14:creationId xmlns:p14="http://schemas.microsoft.com/office/powerpoint/2010/main" val="298699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BE5-37E0-C228-9B9B-8A531888D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DEF5-C794-7682-DCFC-1E1D315BF459}"/>
              </a:ext>
            </a:extLst>
          </p:cNvPr>
          <p:cNvSpPr>
            <a:spLocks noGrp="1"/>
          </p:cNvSpPr>
          <p:nvPr>
            <p:ph type="title"/>
          </p:nvPr>
        </p:nvSpPr>
        <p:spPr>
          <a:xfrm>
            <a:off x="108284" y="91441"/>
            <a:ext cx="8915400" cy="743415"/>
          </a:xfrm>
        </p:spPr>
        <p:txBody>
          <a:bodyPr lIns="91440" tIns="45720" rIns="91440" bIns="45720" anchor="t">
            <a:normAutofit/>
          </a:bodyPr>
          <a:lstStyle/>
          <a:p>
            <a:r>
              <a:rPr lang="en-US">
                <a:ea typeface="Calibri"/>
                <a:cs typeface="Calibri"/>
              </a:rPr>
              <a:t>Final Thoughts</a:t>
            </a:r>
          </a:p>
        </p:txBody>
      </p:sp>
      <p:sp>
        <p:nvSpPr>
          <p:cNvPr id="3" name="Content Placeholder 2">
            <a:extLst>
              <a:ext uri="{FF2B5EF4-FFF2-40B4-BE49-F238E27FC236}">
                <a16:creationId xmlns:a16="http://schemas.microsoft.com/office/drawing/2014/main" id="{07F0AE3C-6161-4D83-C81B-D3F987822501}"/>
              </a:ext>
            </a:extLst>
          </p:cNvPr>
          <p:cNvSpPr>
            <a:spLocks noGrp="1"/>
          </p:cNvSpPr>
          <p:nvPr>
            <p:ph idx="1"/>
          </p:nvPr>
        </p:nvSpPr>
        <p:spPr>
          <a:xfrm>
            <a:off x="223788" y="834890"/>
            <a:ext cx="8366146" cy="2930756"/>
          </a:xfrm>
        </p:spPr>
        <p:txBody>
          <a:bodyPr lIns="91440" tIns="45720" rIns="91440" bIns="45720" anchor="t"/>
          <a:lstStyle/>
          <a:p>
            <a:pPr>
              <a:spcBef>
                <a:spcPts val="300"/>
              </a:spcBef>
              <a:spcAft>
                <a:spcPts val="300"/>
              </a:spcAft>
            </a:pPr>
            <a:r>
              <a:rPr lang="en-US">
                <a:solidFill>
                  <a:schemeClr val="bg1">
                    <a:lumMod val="10000"/>
                  </a:schemeClr>
                </a:solidFill>
              </a:rPr>
              <a:t>These new processes allow for clarity and consistency between institutions, but the flexibility for institutions to have processes and procedures reflective of their missions and faculty! </a:t>
            </a:r>
            <a:endParaRPr lang="en-US">
              <a:solidFill>
                <a:schemeClr val="bg1">
                  <a:lumMod val="10000"/>
                </a:schemeClr>
              </a:solidFill>
              <a:cs typeface="Calibri"/>
            </a:endParaRPr>
          </a:p>
          <a:p>
            <a:pPr>
              <a:spcBef>
                <a:spcPts val="300"/>
              </a:spcBef>
              <a:spcAft>
                <a:spcPts val="300"/>
              </a:spcAft>
            </a:pPr>
            <a:r>
              <a:rPr lang="en-US" dirty="0">
                <a:solidFill>
                  <a:schemeClr val="bg1">
                    <a:lumMod val="10000"/>
                  </a:schemeClr>
                </a:solidFill>
                <a:cs typeface="Calibri"/>
              </a:rPr>
              <a:t>Remember, for tenured faculty, Faculty Annual Work Plans are the "connective tissue" between long-term work plans and post-tenure review (see </a:t>
            </a:r>
            <a:r>
              <a:rPr lang="en-US" dirty="0">
                <a:solidFill>
                  <a:schemeClr val="bg1">
                    <a:lumMod val="10000"/>
                  </a:schemeClr>
                </a:solidFill>
                <a:cs typeface="Calibri"/>
                <a:hlinkClick r:id="rId3">
                  <a:extLst>
                    <a:ext uri="{A12FA001-AC4F-418D-AE19-62706E023703}">
                      <ahyp:hlinkClr xmlns:ahyp="http://schemas.microsoft.com/office/drawing/2018/hyperlinkcolor" val="tx"/>
                    </a:ext>
                  </a:extLst>
                </a:hlinkClick>
              </a:rPr>
              <a:t>UNC Policy 400.3.3</a:t>
            </a:r>
            <a:r>
              <a:rPr lang="en-US" dirty="0">
                <a:solidFill>
                  <a:schemeClr val="bg1">
                    <a:lumMod val="10000"/>
                  </a:schemeClr>
                </a:solidFill>
                <a:cs typeface="Calibri"/>
              </a:rPr>
              <a:t> and </a:t>
            </a:r>
            <a:r>
              <a:rPr lang="en-US" dirty="0">
                <a:solidFill>
                  <a:schemeClr val="bg1">
                    <a:lumMod val="10000"/>
                  </a:schemeClr>
                </a:solidFill>
                <a:cs typeface="Calibri"/>
                <a:hlinkClick r:id="rId4">
                  <a:extLst>
                    <a:ext uri="{A12FA001-AC4F-418D-AE19-62706E023703}">
                      <ahyp:hlinkClr xmlns:ahyp="http://schemas.microsoft.com/office/drawing/2018/hyperlinkcolor" val="tx"/>
                    </a:ext>
                  </a:extLst>
                </a:hlinkClick>
              </a:rPr>
              <a:t>400.3.3.1[R]</a:t>
            </a:r>
            <a:r>
              <a:rPr lang="en-US">
                <a:solidFill>
                  <a:schemeClr val="bg1">
                    <a:lumMod val="10000"/>
                  </a:schemeClr>
                </a:solidFill>
                <a:cs typeface="Calibri"/>
              </a:rPr>
              <a:t>).</a:t>
            </a:r>
            <a:endParaRPr lang="en-US">
              <a:solidFill>
                <a:schemeClr val="bg1">
                  <a:lumMod val="10000"/>
                </a:schemeClr>
              </a:solidFill>
              <a:ea typeface="Calibri"/>
              <a:cs typeface="Calibri"/>
            </a:endParaRPr>
          </a:p>
          <a:p>
            <a:pPr>
              <a:spcBef>
                <a:spcPts val="300"/>
              </a:spcBef>
              <a:spcAft>
                <a:spcPts val="300"/>
              </a:spcAft>
            </a:pPr>
            <a:r>
              <a:rPr lang="en-US" dirty="0">
                <a:solidFill>
                  <a:schemeClr val="bg1">
                    <a:lumMod val="10000"/>
                  </a:schemeClr>
                </a:solidFill>
                <a:cs typeface="Calibri"/>
              </a:rPr>
              <a:t>Faculty Workload reporting should</a:t>
            </a:r>
            <a:r>
              <a:rPr lang="en-US" b="1" i="1" dirty="0">
                <a:solidFill>
                  <a:srgbClr val="C00000"/>
                </a:solidFill>
                <a:cs typeface="Calibri"/>
              </a:rPr>
              <a:t> showcase the excellent teaching, research/creative activity, and service happening </a:t>
            </a:r>
            <a:r>
              <a:rPr lang="en-US" b="1" i="1">
                <a:solidFill>
                  <a:srgbClr val="C00000"/>
                </a:solidFill>
                <a:cs typeface="Calibri"/>
              </a:rPr>
              <a:t>across the 16 universities in the UNC System!</a:t>
            </a:r>
            <a:endParaRPr lang="en-US" dirty="0">
              <a:solidFill>
                <a:schemeClr val="bg1">
                  <a:lumMod val="10000"/>
                </a:schemeClr>
              </a:solidFill>
              <a:ea typeface="Calibri"/>
              <a:cs typeface="Calibri"/>
            </a:endParaRPr>
          </a:p>
          <a:p>
            <a:pPr marL="457200" lvl="1" indent="0">
              <a:spcBef>
                <a:spcPts val="300"/>
              </a:spcBef>
              <a:spcAft>
                <a:spcPts val="300"/>
              </a:spcAft>
              <a:buNone/>
            </a:pPr>
            <a:endParaRPr lang="en-US" sz="800">
              <a:solidFill>
                <a:schemeClr val="bg1">
                  <a:lumMod val="10000"/>
                </a:schemeClr>
              </a:solidFill>
            </a:endParaRPr>
          </a:p>
        </p:txBody>
      </p:sp>
      <p:sp>
        <p:nvSpPr>
          <p:cNvPr id="4" name="Slide Number Placeholder 3">
            <a:extLst>
              <a:ext uri="{FF2B5EF4-FFF2-40B4-BE49-F238E27FC236}">
                <a16:creationId xmlns:a16="http://schemas.microsoft.com/office/drawing/2014/main" id="{9F9A843D-B49F-6252-87C5-8BD841CC5647}"/>
              </a:ext>
            </a:extLst>
          </p:cNvPr>
          <p:cNvSpPr>
            <a:spLocks noGrp="1"/>
          </p:cNvSpPr>
          <p:nvPr>
            <p:ph type="sldNum" sz="quarter" idx="10"/>
          </p:nvPr>
        </p:nvSpPr>
        <p:spPr/>
        <p:txBody>
          <a:bodyPr/>
          <a:lstStyle/>
          <a:p>
            <a:fld id="{95FDE913-508A-8F41-B74F-DB06C609F153}" type="slidenum">
              <a:rPr lang="en-US" smtClean="0"/>
              <a:t>17</a:t>
            </a:fld>
            <a:endParaRPr lang="en-US"/>
          </a:p>
        </p:txBody>
      </p:sp>
      <p:sp>
        <p:nvSpPr>
          <p:cNvPr id="5" name="TextBox 1">
            <a:extLst>
              <a:ext uri="{FF2B5EF4-FFF2-40B4-BE49-F238E27FC236}">
                <a16:creationId xmlns:a16="http://schemas.microsoft.com/office/drawing/2014/main" id="{7152167A-73E2-6FA6-3D61-B8C13E572C45}"/>
              </a:ext>
            </a:extLst>
          </p:cNvPr>
          <p:cNvSpPr txBox="1"/>
          <p:nvPr/>
        </p:nvSpPr>
        <p:spPr>
          <a:xfrm>
            <a:off x="1759807" y="4502712"/>
            <a:ext cx="7022897" cy="22159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a:solidFill>
                  <a:srgbClr val="364044"/>
                </a:solidFill>
                <a:cs typeface="Calibri"/>
              </a:rPr>
              <a:t>For questions on this training, contact:</a:t>
            </a:r>
            <a:endParaRPr lang="en-US" sz="2400">
              <a:solidFill>
                <a:srgbClr val="000000"/>
              </a:solidFill>
              <a:cs typeface="Calibri"/>
            </a:endParaRPr>
          </a:p>
          <a:p>
            <a:r>
              <a:rPr lang="en-US" sz="2400">
                <a:solidFill>
                  <a:srgbClr val="364044"/>
                </a:solidFill>
                <a:cs typeface="Calibri"/>
              </a:rPr>
              <a:t>Dr. Michelle Solér</a:t>
            </a:r>
            <a:endParaRPr lang="en-US" sz="2400">
              <a:solidFill>
                <a:srgbClr val="000000"/>
              </a:solidFill>
              <a:cs typeface="Calibri"/>
            </a:endParaRPr>
          </a:p>
          <a:p>
            <a:r>
              <a:rPr lang="en-US" sz="2400">
                <a:solidFill>
                  <a:srgbClr val="364044"/>
                </a:solidFill>
                <a:cs typeface="Calibri"/>
              </a:rPr>
              <a:t>Associate Vice President for Undergraduate Programs</a:t>
            </a:r>
            <a:endParaRPr lang="en-US" sz="2400">
              <a:solidFill>
                <a:srgbClr val="000000"/>
              </a:solidFill>
              <a:cs typeface="Calibri"/>
            </a:endParaRPr>
          </a:p>
          <a:p>
            <a:r>
              <a:rPr lang="en-US" sz="2400">
                <a:solidFill>
                  <a:srgbClr val="364044"/>
                </a:solidFill>
                <a:cs typeface="Calibri"/>
              </a:rPr>
              <a:t>Division of Academic Affairs</a:t>
            </a:r>
            <a:endParaRPr lang="en-US" sz="2400">
              <a:solidFill>
                <a:srgbClr val="000000"/>
              </a:solidFill>
              <a:cs typeface="Calibri"/>
            </a:endParaRPr>
          </a:p>
          <a:p>
            <a:r>
              <a:rPr lang="en-US" sz="2400">
                <a:solidFill>
                  <a:srgbClr val="364044"/>
                </a:solidFill>
                <a:cs typeface="Calibri"/>
                <a:hlinkClick r:id="rId5"/>
              </a:rPr>
              <a:t>mlsoler@northcarolina.edu</a:t>
            </a:r>
            <a:endParaRPr lang="en-US" sz="2400">
              <a:solidFill>
                <a:srgbClr val="000000"/>
              </a:solidFill>
              <a:cs typeface="Calibri"/>
            </a:endParaRPr>
          </a:p>
          <a:p>
            <a:pPr algn="l"/>
            <a:endParaRPr lang="en-US">
              <a:cs typeface="Calibri"/>
            </a:endParaRPr>
          </a:p>
        </p:txBody>
      </p:sp>
    </p:spTree>
    <p:extLst>
      <p:ext uri="{BB962C8B-B14F-4D97-AF65-F5344CB8AC3E}">
        <p14:creationId xmlns:p14="http://schemas.microsoft.com/office/powerpoint/2010/main" val="159783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70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solidFill>
                  <a:schemeClr val="accent1"/>
                </a:solidFill>
              </a:rPr>
              <a:t>Objective and Overview</a:t>
            </a:r>
          </a:p>
        </p:txBody>
      </p:sp>
      <p:sp>
        <p:nvSpPr>
          <p:cNvPr id="3" name="Content Placeholder 2"/>
          <p:cNvSpPr>
            <a:spLocks noGrp="1"/>
          </p:cNvSpPr>
          <p:nvPr>
            <p:ph idx="1"/>
          </p:nvPr>
        </p:nvSpPr>
        <p:spPr>
          <a:xfrm>
            <a:off x="457200" y="790207"/>
            <a:ext cx="8229600" cy="5774979"/>
          </a:xfrm>
        </p:spPr>
        <p:txBody>
          <a:bodyPr lIns="91440" tIns="45720" rIns="91440" bIns="45720" anchor="t"/>
          <a:lstStyle/>
          <a:p>
            <a:pPr>
              <a:spcBef>
                <a:spcPts val="600"/>
              </a:spcBef>
              <a:spcAft>
                <a:spcPts val="600"/>
              </a:spcAft>
            </a:pPr>
            <a:r>
              <a:rPr lang="en-US" dirty="0">
                <a:cs typeface="Calibri"/>
              </a:rPr>
              <a:t>Training is based upon </a:t>
            </a:r>
            <a:r>
              <a:rPr lang="en-US" dirty="0">
                <a:cs typeface="Calibri"/>
                <a:hlinkClick r:id="rId2"/>
              </a:rPr>
              <a:t>UNC Policy 400.3.4 </a:t>
            </a:r>
            <a:r>
              <a:rPr lang="en-US" dirty="0">
                <a:solidFill>
                  <a:srgbClr val="364044"/>
                </a:solidFill>
                <a:cs typeface="Calibri"/>
              </a:rPr>
              <a:t> </a:t>
            </a:r>
            <a:r>
              <a:rPr lang="en-US" dirty="0">
                <a:solidFill>
                  <a:srgbClr val="0F4876"/>
                </a:solidFill>
                <a:cs typeface="Calibri"/>
              </a:rPr>
              <a:t>, </a:t>
            </a:r>
            <a:r>
              <a:rPr lang="en-US" i="1" dirty="0">
                <a:cs typeface="Calibri"/>
              </a:rPr>
              <a:t>Policy on Faculty Workload </a:t>
            </a:r>
            <a:r>
              <a:rPr lang="en-US" dirty="0">
                <a:cs typeface="Calibri"/>
              </a:rPr>
              <a:t>and </a:t>
            </a:r>
            <a:r>
              <a:rPr lang="en-US" dirty="0">
                <a:solidFill>
                  <a:srgbClr val="0F4876"/>
                </a:solidFill>
                <a:cs typeface="Calibri"/>
                <a:hlinkClick r:id="rId3">
                  <a:extLst>
                    <a:ext uri="{A12FA001-AC4F-418D-AE19-62706E023703}">
                      <ahyp:hlinkClr xmlns:ahyp="http://schemas.microsoft.com/office/drawing/2018/hyperlinkcolor" val="tx"/>
                    </a:ext>
                  </a:extLst>
                </a:hlinkClick>
              </a:rPr>
              <a:t>400.3.4[R], </a:t>
            </a:r>
            <a:r>
              <a:rPr lang="en-US" dirty="0">
                <a:cs typeface="Calibri"/>
              </a:rPr>
              <a:t> </a:t>
            </a:r>
            <a:r>
              <a:rPr lang="en-US" i="1" dirty="0">
                <a:cs typeface="Calibri"/>
              </a:rPr>
              <a:t>Regulation on Faculty Workload.</a:t>
            </a:r>
            <a:endParaRPr lang="en-US" dirty="0">
              <a:cs typeface="Calibri"/>
            </a:endParaRPr>
          </a:p>
          <a:p>
            <a:pPr>
              <a:spcBef>
                <a:spcPts val="600"/>
              </a:spcBef>
              <a:spcAft>
                <a:spcPts val="600"/>
              </a:spcAft>
            </a:pPr>
            <a:r>
              <a:rPr lang="en-US" dirty="0"/>
              <a:t>Per policy, UNC's constituent institutions should deploy and monitor "...faculty workloads in a consistent efficient and effective manner" and that teaching "...should be the first consideration."</a:t>
            </a:r>
            <a:endParaRPr lang="en-US" dirty="0">
              <a:cs typeface="Calibri"/>
            </a:endParaRPr>
          </a:p>
          <a:p>
            <a:pPr>
              <a:spcBef>
                <a:spcPts val="600"/>
              </a:spcBef>
              <a:spcAft>
                <a:spcPts val="600"/>
              </a:spcAft>
            </a:pPr>
            <a:r>
              <a:rPr lang="en-US" dirty="0"/>
              <a:t>The policy and training will </a:t>
            </a:r>
            <a:r>
              <a:rPr lang="en-US" sz="2400" dirty="0"/>
              <a:t>promote well-informed participation and adherence to </a:t>
            </a:r>
            <a:r>
              <a:rPr lang="en-US" dirty="0"/>
              <a:t>consistent</a:t>
            </a:r>
            <a:r>
              <a:rPr lang="en-US" sz="2400" dirty="0"/>
              <a:t> planning and tracking </a:t>
            </a:r>
            <a:r>
              <a:rPr lang="en-US" dirty="0"/>
              <a:t>of annual</a:t>
            </a:r>
            <a:r>
              <a:rPr lang="en-US" sz="2400" dirty="0"/>
              <a:t> </a:t>
            </a:r>
            <a:r>
              <a:rPr lang="en-US" dirty="0"/>
              <a:t>workload documents </a:t>
            </a:r>
            <a:r>
              <a:rPr lang="en-US" sz="2400" dirty="0"/>
              <a:t>for all faculty </a:t>
            </a:r>
            <a:r>
              <a:rPr lang="en-US" dirty="0"/>
              <a:t>to</a:t>
            </a:r>
            <a:r>
              <a:rPr lang="en-US" sz="2400" dirty="0"/>
              <a:t> </a:t>
            </a:r>
            <a:r>
              <a:rPr lang="en-US" dirty="0"/>
              <a:t>showcase </a:t>
            </a:r>
            <a:r>
              <a:rPr lang="en-US" sz="2400" dirty="0"/>
              <a:t>their essential and valued roles across the University in teaching, research/creative activity, and service.</a:t>
            </a:r>
            <a:endParaRPr lang="en-US" sz="2400" dirty="0">
              <a:ea typeface="Calibri"/>
              <a:cs typeface="Calibri"/>
            </a:endParaRPr>
          </a:p>
          <a:p>
            <a:pPr>
              <a:spcBef>
                <a:spcPts val="600"/>
              </a:spcBef>
              <a:spcAft>
                <a:spcPts val="600"/>
              </a:spcAft>
            </a:pPr>
            <a:r>
              <a:rPr lang="en-US" dirty="0">
                <a:solidFill>
                  <a:schemeClr val="bg1">
                    <a:lumMod val="10000"/>
                  </a:schemeClr>
                </a:solidFill>
              </a:rPr>
              <a:t>Training is required for participants preparing and submitting faculty workload plans, and units reporting and submitting reports on faculty workload plans.</a:t>
            </a:r>
            <a:endParaRPr lang="en-US" dirty="0">
              <a:solidFill>
                <a:schemeClr val="bg1">
                  <a:lumMod val="10000"/>
                </a:schemeClr>
              </a:solidFill>
              <a:cs typeface="Calibri"/>
            </a:endParaRPr>
          </a:p>
          <a:p>
            <a:pPr>
              <a:spcBef>
                <a:spcPts val="600"/>
              </a:spcBef>
              <a:spcAft>
                <a:spcPts val="600"/>
              </a:spcAft>
            </a:pPr>
            <a:endParaRPr lang="en-US" i="1">
              <a:solidFill>
                <a:srgbClr val="C00000"/>
              </a:solidFill>
              <a:cs typeface="Calibri" panose="020F0502020204030204"/>
            </a:endParaRPr>
          </a:p>
        </p:txBody>
      </p:sp>
      <p:sp>
        <p:nvSpPr>
          <p:cNvPr id="8" name="Slide Number Placeholder 7">
            <a:extLst>
              <a:ext uri="{FF2B5EF4-FFF2-40B4-BE49-F238E27FC236}">
                <a16:creationId xmlns:a16="http://schemas.microsoft.com/office/drawing/2014/main" id="{9640ED2A-A08F-E649-B69B-27061337772E}"/>
              </a:ext>
            </a:extLst>
          </p:cNvPr>
          <p:cNvSpPr>
            <a:spLocks noGrp="1"/>
          </p:cNvSpPr>
          <p:nvPr>
            <p:ph type="sldNum" sz="quarter" idx="10"/>
          </p:nvPr>
        </p:nvSpPr>
        <p:spPr/>
        <p:txBody>
          <a:bodyPr/>
          <a:lstStyle/>
          <a:p>
            <a:fld id="{95FDE913-508A-8F41-B74F-DB06C609F153}" type="slidenum">
              <a:rPr lang="en-US" smtClean="0"/>
              <a:t>2</a:t>
            </a:fld>
            <a:endParaRPr lang="en-US"/>
          </a:p>
        </p:txBody>
      </p:sp>
    </p:spTree>
    <p:extLst>
      <p:ext uri="{BB962C8B-B14F-4D97-AF65-F5344CB8AC3E}">
        <p14:creationId xmlns:p14="http://schemas.microsoft.com/office/powerpoint/2010/main" val="113933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5161-802B-16C8-0F64-39D3CB240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027FD-7CE3-861B-3A45-130DB345B9C7}"/>
              </a:ext>
            </a:extLst>
          </p:cNvPr>
          <p:cNvSpPr>
            <a:spLocks noGrp="1"/>
          </p:cNvSpPr>
          <p:nvPr>
            <p:ph type="title"/>
          </p:nvPr>
        </p:nvSpPr>
        <p:spPr/>
        <p:txBody>
          <a:bodyPr>
            <a:normAutofit/>
          </a:bodyPr>
          <a:lstStyle/>
          <a:p>
            <a:r>
              <a:rPr lang="en-US" sz="3600">
                <a:solidFill>
                  <a:schemeClr val="accent1"/>
                </a:solidFill>
              </a:rPr>
              <a:t>Training Overview</a:t>
            </a:r>
          </a:p>
        </p:txBody>
      </p:sp>
      <p:sp>
        <p:nvSpPr>
          <p:cNvPr id="3" name="Content Placeholder 2">
            <a:extLst>
              <a:ext uri="{FF2B5EF4-FFF2-40B4-BE49-F238E27FC236}">
                <a16:creationId xmlns:a16="http://schemas.microsoft.com/office/drawing/2014/main" id="{027E1210-2EC8-BD1D-FB0F-C896457B46BF}"/>
              </a:ext>
            </a:extLst>
          </p:cNvPr>
          <p:cNvSpPr>
            <a:spLocks noGrp="1"/>
          </p:cNvSpPr>
          <p:nvPr>
            <p:ph idx="1"/>
          </p:nvPr>
        </p:nvSpPr>
        <p:spPr>
          <a:xfrm>
            <a:off x="457200" y="1026323"/>
            <a:ext cx="8518358" cy="4956914"/>
          </a:xfrm>
        </p:spPr>
        <p:txBody>
          <a:bodyPr lIns="91440" tIns="45720" rIns="91440" bIns="45720" anchor="t"/>
          <a:lstStyle/>
          <a:p>
            <a:pPr marL="457200" indent="-457200">
              <a:spcBef>
                <a:spcPts val="1200"/>
              </a:spcBef>
              <a:spcAft>
                <a:spcPts val="1200"/>
              </a:spcAft>
              <a:buFont typeface="Calibri" panose="020F0502020204030204"/>
              <a:buAutoNum type="arabicPeriod"/>
            </a:pPr>
            <a:r>
              <a:rPr lang="en-US">
                <a:cs typeface="Calibri" panose="020F0502020204030204"/>
              </a:rPr>
              <a:t>Purpose</a:t>
            </a:r>
          </a:p>
          <a:p>
            <a:pPr marL="457200" indent="-457200">
              <a:spcBef>
                <a:spcPts val="1200"/>
              </a:spcBef>
              <a:spcAft>
                <a:spcPts val="1200"/>
              </a:spcAft>
              <a:buAutoNum type="arabicPeriod"/>
            </a:pPr>
            <a:r>
              <a:rPr lang="en-US">
                <a:ea typeface="+mn-lt"/>
                <a:cs typeface="+mn-lt"/>
              </a:rPr>
              <a:t>Definitions </a:t>
            </a:r>
            <a:endParaRPr lang="en-US">
              <a:cs typeface="Calibri" panose="020F0502020204030204"/>
            </a:endParaRPr>
          </a:p>
          <a:p>
            <a:pPr marL="457200" indent="-457200">
              <a:spcBef>
                <a:spcPts val="1200"/>
              </a:spcBef>
              <a:spcAft>
                <a:spcPts val="1200"/>
              </a:spcAft>
              <a:buFont typeface="+mj-lt"/>
              <a:buAutoNum type="arabicPeriod"/>
            </a:pPr>
            <a:r>
              <a:rPr lang="en-US"/>
              <a:t>Faculty Workload Report significant dates</a:t>
            </a:r>
            <a:endParaRPr lang="en-US">
              <a:ea typeface="Calibri"/>
              <a:cs typeface="Calibri"/>
            </a:endParaRPr>
          </a:p>
          <a:p>
            <a:pPr marL="457200" indent="-457200">
              <a:spcBef>
                <a:spcPts val="1200"/>
              </a:spcBef>
              <a:spcAft>
                <a:spcPts val="1200"/>
              </a:spcAft>
              <a:buAutoNum type="arabicPeriod"/>
            </a:pPr>
            <a:r>
              <a:rPr lang="en-US">
                <a:solidFill>
                  <a:srgbClr val="364044"/>
                </a:solidFill>
                <a:cs typeface="Calibri"/>
              </a:rPr>
              <a:t>Best practices</a:t>
            </a:r>
            <a:endParaRPr lang="en-US">
              <a:solidFill>
                <a:srgbClr val="364044"/>
              </a:solidFill>
            </a:endParaRPr>
          </a:p>
          <a:p>
            <a:pPr marL="457200" indent="-457200">
              <a:spcBef>
                <a:spcPts val="1200"/>
              </a:spcBef>
              <a:spcAft>
                <a:spcPts val="1200"/>
              </a:spcAft>
              <a:buAutoNum type="arabicPeriod"/>
            </a:pPr>
            <a:r>
              <a:rPr lang="en-US">
                <a:solidFill>
                  <a:srgbClr val="364044"/>
                </a:solidFill>
                <a:cs typeface="Calibri"/>
              </a:rPr>
              <a:t>Requirements</a:t>
            </a:r>
            <a:endParaRPr lang="en-US">
              <a:solidFill>
                <a:srgbClr val="364044"/>
              </a:solidFill>
            </a:endParaRPr>
          </a:p>
          <a:p>
            <a:pPr marL="457200" indent="-457200">
              <a:spcBef>
                <a:spcPts val="1200"/>
              </a:spcBef>
              <a:spcAft>
                <a:spcPts val="1200"/>
              </a:spcAft>
              <a:buAutoNum type="arabicPeriod"/>
            </a:pPr>
            <a:r>
              <a:rPr lang="en-US" sz="2400">
                <a:solidFill>
                  <a:schemeClr val="bg1">
                    <a:lumMod val="10000"/>
                  </a:schemeClr>
                </a:solidFill>
              </a:rPr>
              <a:t>Institutional reporting</a:t>
            </a:r>
            <a:endParaRPr lang="en-US" sz="2400">
              <a:solidFill>
                <a:schemeClr val="bg1">
                  <a:lumMod val="10000"/>
                </a:schemeClr>
              </a:solidFill>
              <a:cs typeface="Calibri" panose="020F0502020204030204"/>
            </a:endParaRPr>
          </a:p>
          <a:p>
            <a:pPr marL="457200" indent="-457200">
              <a:spcBef>
                <a:spcPts val="1200"/>
              </a:spcBef>
              <a:spcAft>
                <a:spcPts val="1200"/>
              </a:spcAft>
              <a:buAutoNum type="arabicPeriod"/>
            </a:pPr>
            <a:r>
              <a:rPr lang="en-US">
                <a:solidFill>
                  <a:schemeClr val="bg1">
                    <a:lumMod val="10000"/>
                  </a:schemeClr>
                </a:solidFill>
                <a:ea typeface="Calibri"/>
                <a:cs typeface="Calibri"/>
              </a:rPr>
              <a:t>Recap</a:t>
            </a:r>
            <a:endParaRPr lang="en-US" sz="2400">
              <a:solidFill>
                <a:schemeClr val="bg1">
                  <a:lumMod val="10000"/>
                </a:schemeClr>
              </a:solidFill>
              <a:ea typeface="Calibri"/>
              <a:cs typeface="Calibri"/>
            </a:endParaRPr>
          </a:p>
          <a:p>
            <a:pPr marL="457200" indent="-457200">
              <a:buFont typeface="Calibri" panose="020F0502020204030204"/>
              <a:buAutoNum type="arabicPeriod"/>
            </a:pPr>
            <a:endParaRPr lang="en-US">
              <a:solidFill>
                <a:schemeClr val="accent1"/>
              </a:solidFill>
              <a:ea typeface="Calibri" panose="020F0502020204030204"/>
              <a:cs typeface="Calibri" panose="020F0502020204030204"/>
            </a:endParaRPr>
          </a:p>
          <a:p>
            <a:endParaRPr lang="en-US" sz="1600">
              <a:solidFill>
                <a:schemeClr val="accent1"/>
              </a:solidFill>
              <a:ea typeface="Calibri" panose="020F0502020204030204"/>
              <a:cs typeface="Calibri" panose="020F0502020204030204"/>
            </a:endParaRPr>
          </a:p>
          <a:p>
            <a:pPr lvl="1"/>
            <a:endParaRPr lang="en-US" sz="1600" i="1">
              <a:solidFill>
                <a:schemeClr val="accent1"/>
              </a:solidFill>
              <a:ea typeface="Calibri" panose="020F0502020204030204"/>
              <a:cs typeface="Calibri" panose="020F0502020204030204"/>
            </a:endParaRPr>
          </a:p>
          <a:p>
            <a:endParaRPr lang="en-US">
              <a:ea typeface="Calibri" panose="020F0502020204030204"/>
              <a:cs typeface="Calibri" panose="020F0502020204030204"/>
            </a:endParaRPr>
          </a:p>
        </p:txBody>
      </p:sp>
      <p:sp>
        <p:nvSpPr>
          <p:cNvPr id="8" name="Slide Number Placeholder 7">
            <a:extLst>
              <a:ext uri="{FF2B5EF4-FFF2-40B4-BE49-F238E27FC236}">
                <a16:creationId xmlns:a16="http://schemas.microsoft.com/office/drawing/2014/main" id="{A782D890-71CF-9FAC-BE72-A3BDFAE70DB0}"/>
              </a:ext>
            </a:extLst>
          </p:cNvPr>
          <p:cNvSpPr>
            <a:spLocks noGrp="1"/>
          </p:cNvSpPr>
          <p:nvPr>
            <p:ph type="sldNum" sz="quarter" idx="10"/>
          </p:nvPr>
        </p:nvSpPr>
        <p:spPr/>
        <p:txBody>
          <a:bodyPr/>
          <a:lstStyle/>
          <a:p>
            <a:fld id="{95FDE913-508A-8F41-B74F-DB06C609F153}" type="slidenum">
              <a:rPr lang="en-US" smtClean="0"/>
              <a:t>3</a:t>
            </a:fld>
            <a:endParaRPr lang="en-US"/>
          </a:p>
        </p:txBody>
      </p:sp>
    </p:spTree>
    <p:extLst>
      <p:ext uri="{BB962C8B-B14F-4D97-AF65-F5344CB8AC3E}">
        <p14:creationId xmlns:p14="http://schemas.microsoft.com/office/powerpoint/2010/main" val="51788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5161-802B-16C8-0F64-39D3CB240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027FD-7CE3-861B-3A45-130DB345B9C7}"/>
              </a:ext>
            </a:extLst>
          </p:cNvPr>
          <p:cNvSpPr>
            <a:spLocks noGrp="1"/>
          </p:cNvSpPr>
          <p:nvPr>
            <p:ph type="title"/>
          </p:nvPr>
        </p:nvSpPr>
        <p:spPr/>
        <p:txBody>
          <a:bodyPr lIns="91440" tIns="45720" rIns="91440" bIns="45720" anchor="t">
            <a:normAutofit/>
          </a:bodyPr>
          <a:lstStyle/>
          <a:p>
            <a:r>
              <a:rPr lang="en-US"/>
              <a:t>Purpose</a:t>
            </a:r>
            <a:endParaRPr lang="en-US" sz="3600">
              <a:solidFill>
                <a:schemeClr val="accent1"/>
              </a:solidFill>
            </a:endParaRPr>
          </a:p>
        </p:txBody>
      </p:sp>
      <p:sp>
        <p:nvSpPr>
          <p:cNvPr id="3" name="Content Placeholder 2">
            <a:extLst>
              <a:ext uri="{FF2B5EF4-FFF2-40B4-BE49-F238E27FC236}">
                <a16:creationId xmlns:a16="http://schemas.microsoft.com/office/drawing/2014/main" id="{027E1210-2EC8-BD1D-FB0F-C896457B46BF}"/>
              </a:ext>
            </a:extLst>
          </p:cNvPr>
          <p:cNvSpPr>
            <a:spLocks noGrp="1"/>
          </p:cNvSpPr>
          <p:nvPr>
            <p:ph idx="1"/>
          </p:nvPr>
        </p:nvSpPr>
        <p:spPr>
          <a:xfrm>
            <a:off x="457200" y="1026323"/>
            <a:ext cx="7911581" cy="4956914"/>
          </a:xfrm>
        </p:spPr>
        <p:txBody>
          <a:bodyPr lIns="91440" tIns="45720" rIns="91440" bIns="45720" anchor="t"/>
          <a:lstStyle/>
          <a:p>
            <a:pPr>
              <a:spcBef>
                <a:spcPts val="1200"/>
              </a:spcBef>
              <a:spcAft>
                <a:spcPts val="1200"/>
              </a:spcAft>
            </a:pPr>
            <a:r>
              <a:rPr lang="en-US" dirty="0">
                <a:cs typeface="Calibri" panose="020F0502020204030204"/>
              </a:rPr>
              <a:t>The Faculty Workload policy and regulation provide guidance to institutions as they develop and adopt faculty workload policies and faculty workload planning procedures.</a:t>
            </a:r>
          </a:p>
          <a:p>
            <a:pPr>
              <a:spcBef>
                <a:spcPts val="1200"/>
              </a:spcBef>
              <a:spcAft>
                <a:spcPts val="1200"/>
              </a:spcAft>
            </a:pPr>
            <a:r>
              <a:rPr lang="en-US" dirty="0">
                <a:cs typeface="Calibri" panose="020F0502020204030204"/>
              </a:rPr>
              <a:t>The policy places reporting requirements on UNC System institutions and the UNC System Office.  </a:t>
            </a:r>
          </a:p>
          <a:p>
            <a:pPr>
              <a:spcBef>
                <a:spcPts val="1200"/>
              </a:spcBef>
              <a:spcAft>
                <a:spcPts val="1200"/>
              </a:spcAft>
            </a:pPr>
            <a:r>
              <a:rPr lang="en-US" dirty="0">
                <a:cs typeface="Calibri" panose="020F0502020204030204"/>
              </a:rPr>
              <a:t>This training provides further clarification on the information institutions may choose to include and specifies the information institutions must include to satisfy the intent of the policy and regulation.</a:t>
            </a:r>
            <a:endParaRPr lang="en-US" sz="2400" dirty="0">
              <a:solidFill>
                <a:schemeClr val="accent1"/>
              </a:solidFill>
              <a:cs typeface="Calibri" panose="020F0502020204030204"/>
            </a:endParaRPr>
          </a:p>
          <a:p>
            <a:endParaRPr lang="en-US" sz="1600">
              <a:solidFill>
                <a:schemeClr val="accent1"/>
              </a:solidFill>
            </a:endParaRPr>
          </a:p>
          <a:p>
            <a:pPr lvl="1"/>
            <a:endParaRPr lang="en-US" sz="1600" i="1">
              <a:solidFill>
                <a:schemeClr val="accent1"/>
              </a:solidFill>
            </a:endParaRPr>
          </a:p>
          <a:p>
            <a:endParaRPr lang="en-US" sz="2400">
              <a:solidFill>
                <a:schemeClr val="accent1"/>
              </a:solidFill>
            </a:endParaRPr>
          </a:p>
        </p:txBody>
      </p:sp>
      <p:sp>
        <p:nvSpPr>
          <p:cNvPr id="8" name="Slide Number Placeholder 7">
            <a:extLst>
              <a:ext uri="{FF2B5EF4-FFF2-40B4-BE49-F238E27FC236}">
                <a16:creationId xmlns:a16="http://schemas.microsoft.com/office/drawing/2014/main" id="{A782D890-71CF-9FAC-BE72-A3BDFAE70DB0}"/>
              </a:ext>
            </a:extLst>
          </p:cNvPr>
          <p:cNvSpPr>
            <a:spLocks noGrp="1"/>
          </p:cNvSpPr>
          <p:nvPr>
            <p:ph type="sldNum" sz="quarter" idx="10"/>
          </p:nvPr>
        </p:nvSpPr>
        <p:spPr/>
        <p:txBody>
          <a:bodyPr/>
          <a:lstStyle/>
          <a:p>
            <a:fld id="{95FDE913-508A-8F41-B74F-DB06C609F153}" type="slidenum">
              <a:rPr lang="en-US" smtClean="0"/>
              <a:t>4</a:t>
            </a:fld>
            <a:endParaRPr lang="en-US"/>
          </a:p>
        </p:txBody>
      </p:sp>
    </p:spTree>
    <p:extLst>
      <p:ext uri="{BB962C8B-B14F-4D97-AF65-F5344CB8AC3E}">
        <p14:creationId xmlns:p14="http://schemas.microsoft.com/office/powerpoint/2010/main" val="221034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a:lstStyle/>
          <a:p>
            <a:r>
              <a:rPr lang="en-US"/>
              <a:t>Definitions</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5</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p:txBody>
          <a:bodyPr lIns="91440" tIns="45720" rIns="91440" bIns="45720" anchor="t"/>
          <a:lstStyle/>
          <a:p>
            <a:pPr>
              <a:spcBef>
                <a:spcPts val="1400"/>
              </a:spcBef>
              <a:spcAft>
                <a:spcPts val="500"/>
              </a:spcAft>
            </a:pPr>
            <a:r>
              <a:rPr lang="en-US" sz="2000" b="1" dirty="0"/>
              <a:t>Academic unit</a:t>
            </a:r>
            <a:r>
              <a:rPr lang="en-US" sz="2000" dirty="0"/>
              <a:t>—academic department, professional school, or equivalent constituent unit of an institution.</a:t>
            </a:r>
            <a:endParaRPr lang="en-US" sz="2000" dirty="0">
              <a:ea typeface="Calibri"/>
              <a:cs typeface="Calibri"/>
            </a:endParaRPr>
          </a:p>
          <a:p>
            <a:pPr lvl="1">
              <a:spcBef>
                <a:spcPts val="1400"/>
              </a:spcBef>
              <a:spcAft>
                <a:spcPts val="500"/>
              </a:spcAft>
            </a:pPr>
            <a:r>
              <a:rPr lang="en-US" dirty="0">
                <a:cs typeface="Calibri"/>
              </a:rPr>
              <a:t>Example: The College of Business has (xx number) of departments. </a:t>
            </a:r>
          </a:p>
          <a:p>
            <a:pPr lvl="1">
              <a:spcBef>
                <a:spcPts val="1400"/>
              </a:spcBef>
              <a:spcAft>
                <a:spcPts val="500"/>
              </a:spcAft>
            </a:pPr>
            <a:r>
              <a:rPr lang="en-US" dirty="0">
                <a:cs typeface="Calibri"/>
              </a:rPr>
              <a:t>The College of Business and each department included in the College are all academic units.</a:t>
            </a:r>
            <a:endParaRPr lang="en-US" dirty="0"/>
          </a:p>
          <a:p>
            <a:pPr>
              <a:spcBef>
                <a:spcPts val="1400"/>
              </a:spcBef>
              <a:spcAft>
                <a:spcPts val="500"/>
              </a:spcAft>
            </a:pPr>
            <a:r>
              <a:rPr lang="en-US" sz="2000" b="1" dirty="0"/>
              <a:t>Faculty</a:t>
            </a:r>
            <a:r>
              <a:rPr lang="en-US" sz="2000" dirty="0"/>
              <a:t>—employees appointed to carry out responsibilities such as instruction, research/creative activity, service, clinical care, or extension.</a:t>
            </a:r>
            <a:endParaRPr lang="en-US" sz="2000">
              <a:ea typeface="Calibri"/>
              <a:cs typeface="Calibri"/>
            </a:endParaRPr>
          </a:p>
          <a:p>
            <a:pPr>
              <a:spcBef>
                <a:spcPts val="1400"/>
              </a:spcBef>
              <a:spcAft>
                <a:spcPts val="500"/>
              </a:spcAft>
            </a:pPr>
            <a:r>
              <a:rPr lang="en-US" sz="2000" b="1" dirty="0"/>
              <a:t>Full time equivalent</a:t>
            </a:r>
            <a:r>
              <a:rPr lang="en-US" sz="2000" dirty="0"/>
              <a:t>—a workload representing a full-time effort at a given institution in keeping with the institution's faculty workload policy.</a:t>
            </a:r>
            <a:endParaRPr lang="en-US" sz="2000">
              <a:ea typeface="Calibri"/>
              <a:cs typeface="Calibri"/>
            </a:endParaRPr>
          </a:p>
          <a:p>
            <a:pPr>
              <a:spcBef>
                <a:spcPts val="1400"/>
              </a:spcBef>
              <a:spcAft>
                <a:spcPts val="500"/>
              </a:spcAft>
            </a:pPr>
            <a:r>
              <a:rPr lang="en-US" sz="2000" b="1" dirty="0"/>
              <a:t>Routinely expected duties</a:t>
            </a:r>
            <a:r>
              <a:rPr lang="en-US" sz="2000" dirty="0"/>
              <a:t>—those responsibilities, as defined by a constituent institution and Sect III of UNC policy 400.3.4, which are ordinarily expected of faculty members.</a:t>
            </a:r>
            <a:endParaRPr lang="en-US" sz="2000" dirty="0">
              <a:ea typeface="Calibri"/>
              <a:cs typeface="Calibri"/>
            </a:endParaRPr>
          </a:p>
          <a:p>
            <a:endParaRPr lang="en-US"/>
          </a:p>
          <a:p>
            <a:endParaRPr lang="en-US"/>
          </a:p>
          <a:p>
            <a:endParaRPr lang="en-US"/>
          </a:p>
        </p:txBody>
      </p:sp>
    </p:spTree>
    <p:extLst>
      <p:ext uri="{BB962C8B-B14F-4D97-AF65-F5344CB8AC3E}">
        <p14:creationId xmlns:p14="http://schemas.microsoft.com/office/powerpoint/2010/main" val="420307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lIns="91440" tIns="45720" rIns="91440" bIns="45720" anchor="t">
            <a:normAutofit/>
          </a:bodyPr>
          <a:lstStyle/>
          <a:p>
            <a:r>
              <a:rPr lang="en-US"/>
              <a:t>Definitions (continued)</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6</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190500" y="841008"/>
            <a:ext cx="8585200" cy="4956914"/>
          </a:xfrm>
        </p:spPr>
        <p:txBody>
          <a:bodyPr lIns="91440" tIns="45720" rIns="91440" bIns="45720" anchor="t"/>
          <a:lstStyle/>
          <a:p>
            <a:pPr>
              <a:spcBef>
                <a:spcPts val="1400"/>
              </a:spcBef>
              <a:spcAft>
                <a:spcPts val="600"/>
              </a:spcAft>
            </a:pPr>
            <a:r>
              <a:rPr lang="en-US" sz="2200" b="1" dirty="0">
                <a:latin typeface="Calibri"/>
                <a:cs typeface="Arial"/>
              </a:rPr>
              <a:t>Teaching:</a:t>
            </a:r>
            <a:r>
              <a:rPr lang="en-US" sz="2200" dirty="0">
                <a:latin typeface="Calibri"/>
                <a:cs typeface="Arial"/>
              </a:rPr>
              <a:t> Defined in </a:t>
            </a:r>
            <a:r>
              <a:rPr lang="en-US" sz="2200" dirty="0">
                <a:latin typeface="Calibri"/>
                <a:cs typeface="Arial"/>
                <a:hlinkClick r:id="rId3"/>
              </a:rPr>
              <a:t>UNC Policy Manual 400.3.1</a:t>
            </a:r>
            <a:r>
              <a:rPr lang="en-US" sz="2200" dirty="0">
                <a:latin typeface="Calibri"/>
                <a:cs typeface="Arial"/>
              </a:rPr>
              <a:t> and includes, without limitation, those activities listed in </a:t>
            </a:r>
            <a:r>
              <a:rPr lang="en-US" sz="2200" dirty="0">
                <a:latin typeface="Calibri"/>
                <a:cs typeface="Arial"/>
                <a:hlinkClick r:id="rId4"/>
              </a:rPr>
              <a:t>UNC Policy Manual 400.3.4 (III)(A)(1)</a:t>
            </a:r>
            <a:r>
              <a:rPr lang="en-US" sz="2200" dirty="0">
                <a:latin typeface="Calibri"/>
                <a:cs typeface="Arial"/>
              </a:rPr>
              <a:t>.</a:t>
            </a:r>
            <a:endParaRPr lang="en-US" sz="2200" dirty="0">
              <a:solidFill>
                <a:srgbClr val="364044"/>
              </a:solidFill>
              <a:latin typeface="Calibri"/>
              <a:ea typeface="Calibri"/>
              <a:cs typeface="Arial"/>
            </a:endParaRPr>
          </a:p>
          <a:p>
            <a:pPr>
              <a:spcBef>
                <a:spcPts val="1400"/>
              </a:spcBef>
              <a:spcAft>
                <a:spcPts val="600"/>
              </a:spcAft>
            </a:pPr>
            <a:r>
              <a:rPr lang="en-US" sz="2200" b="1" dirty="0">
                <a:latin typeface="Calibri"/>
                <a:cs typeface="Arial"/>
              </a:rPr>
              <a:t>Research / Creative Activity: </a:t>
            </a:r>
            <a:r>
              <a:rPr lang="en-US" sz="2200" dirty="0">
                <a:latin typeface="Calibri"/>
                <a:cs typeface="Arial"/>
              </a:rPr>
              <a:t>Includes, without limitation, those activities listed in </a:t>
            </a:r>
            <a:r>
              <a:rPr lang="en-US" sz="2200" dirty="0">
                <a:latin typeface="Calibri"/>
                <a:cs typeface="Arial"/>
                <a:hlinkClick r:id="rId4"/>
              </a:rPr>
              <a:t>UNC Policy Manual 400.3.4(III)(A)(2)</a:t>
            </a:r>
            <a:r>
              <a:rPr lang="en-US" sz="2200" dirty="0">
                <a:latin typeface="Calibri"/>
                <a:cs typeface="Arial"/>
              </a:rPr>
              <a:t>. </a:t>
            </a:r>
            <a:r>
              <a:rPr lang="en-US" sz="2200" i="1" dirty="0">
                <a:solidFill>
                  <a:srgbClr val="C00000"/>
                </a:solidFill>
                <a:latin typeface="Calibri"/>
                <a:cs typeface="Arial"/>
              </a:rPr>
              <a:t>Institutional workload policies shall define what constitutes research and creative activity consistent with their mission and policy.</a:t>
            </a:r>
            <a:endParaRPr lang="en-US" sz="2200" i="1">
              <a:solidFill>
                <a:srgbClr val="C00000"/>
              </a:solidFill>
              <a:latin typeface="Calibri"/>
              <a:ea typeface="Calibri"/>
              <a:cs typeface="Arial"/>
            </a:endParaRPr>
          </a:p>
          <a:p>
            <a:pPr>
              <a:spcBef>
                <a:spcPts val="1400"/>
              </a:spcBef>
              <a:spcAft>
                <a:spcPts val="600"/>
              </a:spcAft>
            </a:pPr>
            <a:r>
              <a:rPr lang="en-US" sz="2200" b="1" dirty="0">
                <a:latin typeface="Calibri"/>
                <a:cs typeface="Arial"/>
              </a:rPr>
              <a:t>Service: </a:t>
            </a:r>
            <a:r>
              <a:rPr lang="en-US" sz="2200" dirty="0">
                <a:latin typeface="Calibri"/>
                <a:cs typeface="Arial"/>
              </a:rPr>
              <a:t>Includes, without limitation, those matters found in </a:t>
            </a:r>
            <a:r>
              <a:rPr lang="en-US" sz="2200" dirty="0">
                <a:latin typeface="Calibri"/>
                <a:cs typeface="Arial"/>
                <a:hlinkClick r:id="rId4"/>
              </a:rPr>
              <a:t>UNC Policy Manual 400.3.4 (III)(A)(3)</a:t>
            </a:r>
            <a:r>
              <a:rPr lang="en-US" sz="2200" dirty="0">
                <a:latin typeface="Calibri"/>
                <a:cs typeface="Arial"/>
              </a:rPr>
              <a:t>.</a:t>
            </a:r>
            <a:r>
              <a:rPr lang="en-US" sz="2200" i="1" dirty="0">
                <a:latin typeface="Calibri"/>
                <a:cs typeface="Arial"/>
              </a:rPr>
              <a:t> </a:t>
            </a:r>
            <a:r>
              <a:rPr lang="en-US" sz="2200" i="1" dirty="0">
                <a:solidFill>
                  <a:srgbClr val="C00000"/>
                </a:solidFill>
                <a:latin typeface="Calibri"/>
                <a:cs typeface="Arial"/>
              </a:rPr>
              <a:t>Institutional workload policies shall define what constitutes service according to their mission and consistent with policy.</a:t>
            </a:r>
            <a:endParaRPr lang="en-US" sz="2200" i="1" dirty="0">
              <a:solidFill>
                <a:srgbClr val="C00000"/>
              </a:solidFill>
              <a:latin typeface="Calibri"/>
              <a:ea typeface="Calibri"/>
              <a:cs typeface="Arial"/>
            </a:endParaRPr>
          </a:p>
          <a:p>
            <a:pPr>
              <a:spcBef>
                <a:spcPts val="1400"/>
              </a:spcBef>
              <a:spcAft>
                <a:spcPts val="600"/>
              </a:spcAft>
            </a:pPr>
            <a:r>
              <a:rPr lang="en-US" sz="2200" dirty="0">
                <a:latin typeface="Calibri"/>
                <a:cs typeface="Arial"/>
              </a:rPr>
              <a:t>Clinical and Extension faculty may be noted separately but should be reported through the teaching percentage calculation.</a:t>
            </a:r>
          </a:p>
          <a:p>
            <a:endParaRPr lang="en-US" sz="2200">
              <a:latin typeface="Arial"/>
              <a:cs typeface="Arial"/>
            </a:endParaRPr>
          </a:p>
          <a:p>
            <a:endParaRPr lang="en-US"/>
          </a:p>
          <a:p>
            <a:endParaRPr lang="en-US"/>
          </a:p>
          <a:p>
            <a:endParaRPr lang="en-US">
              <a:cs typeface="Calibri" panose="020F0502020204030204"/>
            </a:endParaRPr>
          </a:p>
        </p:txBody>
      </p:sp>
    </p:spTree>
    <p:extLst>
      <p:ext uri="{BB962C8B-B14F-4D97-AF65-F5344CB8AC3E}">
        <p14:creationId xmlns:p14="http://schemas.microsoft.com/office/powerpoint/2010/main" val="344986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lIns="91440" tIns="45720" rIns="91440" bIns="45720" anchor="t">
            <a:normAutofit/>
          </a:bodyPr>
          <a:lstStyle/>
          <a:p>
            <a:r>
              <a:rPr lang="en-US"/>
              <a:t>Faculty Workload: Significant dates </a:t>
            </a:r>
            <a:endParaRPr lang="en-US">
              <a:cs typeface="Calibri"/>
            </a:endParaRP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7</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254000" y="602152"/>
            <a:ext cx="8636000" cy="5501610"/>
          </a:xfrm>
        </p:spPr>
        <p:txBody>
          <a:bodyPr lIns="91440" tIns="45720" rIns="91440" bIns="45720" anchor="t"/>
          <a:lstStyle/>
          <a:p>
            <a:pPr marL="400050" lvl="1" indent="0" algn="ctr">
              <a:spcBef>
                <a:spcPts val="600"/>
              </a:spcBef>
              <a:spcAft>
                <a:spcPts val="600"/>
              </a:spcAft>
              <a:buNone/>
            </a:pPr>
            <a:r>
              <a:rPr lang="en-US" sz="2800" b="1" u="sng" dirty="0">
                <a:solidFill>
                  <a:srgbClr val="C00000"/>
                </a:solidFill>
                <a:latin typeface="Calibri"/>
                <a:ea typeface="Calibri" panose="020F0502020204030204"/>
                <a:cs typeface="Arial"/>
              </a:rPr>
              <a:t>Implementation</a:t>
            </a:r>
          </a:p>
          <a:p>
            <a:pPr marL="857250" lvl="1" indent="-457200">
              <a:spcBef>
                <a:spcPts val="600"/>
              </a:spcBef>
              <a:spcAft>
                <a:spcPts val="800"/>
              </a:spcAft>
              <a:buFont typeface="Arial"/>
              <a:buChar char="•"/>
            </a:pPr>
            <a:r>
              <a:rPr lang="en-US" sz="2400" dirty="0">
                <a:latin typeface="Calibri"/>
                <a:ea typeface="Calibri" panose="020F0502020204030204"/>
                <a:cs typeface="Arial"/>
              </a:rPr>
              <a:t>By June 30, 2024: </a:t>
            </a:r>
          </a:p>
          <a:p>
            <a:pPr marL="1257300" lvl="2">
              <a:spcBef>
                <a:spcPts val="300"/>
              </a:spcBef>
              <a:buFont typeface="Wingdings"/>
              <a:buChar char="§"/>
            </a:pPr>
            <a:r>
              <a:rPr lang="en-US" sz="2200" dirty="0">
                <a:latin typeface="Calibri"/>
                <a:ea typeface="Calibri" panose="020F0502020204030204"/>
                <a:cs typeface="Arial"/>
              </a:rPr>
              <a:t>Institutional policies are approved by Boards of Trustees.</a:t>
            </a:r>
          </a:p>
          <a:p>
            <a:pPr marL="1257300" lvl="2">
              <a:spcBef>
                <a:spcPts val="300"/>
              </a:spcBef>
              <a:buFont typeface="Wingdings"/>
              <a:buChar char="§"/>
            </a:pPr>
            <a:r>
              <a:rPr lang="en-US" sz="2200" dirty="0">
                <a:latin typeface="Calibri"/>
                <a:ea typeface="Calibri" panose="020F0502020204030204"/>
                <a:cs typeface="Arial"/>
              </a:rPr>
              <a:t>All policies should be publicly available on institutional websites.</a:t>
            </a:r>
            <a:endParaRPr lang="en-US" dirty="0">
              <a:cs typeface="Calibri" panose="020F0502020204030204"/>
            </a:endParaRPr>
          </a:p>
          <a:p>
            <a:pPr marL="857250" lvl="1" indent="-457200">
              <a:spcBef>
                <a:spcPts val="600"/>
              </a:spcBef>
              <a:spcAft>
                <a:spcPts val="800"/>
              </a:spcAft>
              <a:buFont typeface="Arial"/>
              <a:buChar char="•"/>
            </a:pPr>
            <a:r>
              <a:rPr lang="en-US" sz="2400" dirty="0">
                <a:latin typeface="Calibri"/>
                <a:ea typeface="Calibri" panose="020F0502020204030204"/>
                <a:cs typeface="Arial"/>
              </a:rPr>
              <a:t>Janua</a:t>
            </a:r>
            <a:r>
              <a:rPr lang="en-US" sz="2400" dirty="0">
                <a:solidFill>
                  <a:schemeClr val="bg1">
                    <a:lumMod val="10000"/>
                  </a:schemeClr>
                </a:solidFill>
                <a:latin typeface="Calibri"/>
                <a:ea typeface="Calibri" panose="020F0502020204030204"/>
                <a:cs typeface="Arial"/>
              </a:rPr>
              <a:t>ry 1, 2025: </a:t>
            </a:r>
            <a:r>
              <a:rPr lang="en-US" sz="2200" dirty="0">
                <a:solidFill>
                  <a:schemeClr val="bg1">
                    <a:lumMod val="10000"/>
                  </a:schemeClr>
                </a:solidFill>
                <a:latin typeface="Calibri"/>
                <a:ea typeface="Calibri" panose="020F0502020204030204"/>
                <a:cs typeface="Arial"/>
              </a:rPr>
              <a:t>Each full-time faculty who is required to have a workload plan shall have an approved workload plan in place. </a:t>
            </a:r>
            <a:endParaRPr lang="en-US" sz="2200">
              <a:solidFill>
                <a:schemeClr val="bg1">
                  <a:lumMod val="10000"/>
                </a:schemeClr>
              </a:solidFill>
              <a:latin typeface="Calibri"/>
              <a:ea typeface="Calibri" panose="020F0502020204030204"/>
              <a:cs typeface="Calibri"/>
            </a:endParaRPr>
          </a:p>
          <a:p>
            <a:pPr marL="857250" lvl="1" indent="-457200">
              <a:spcBef>
                <a:spcPts val="800"/>
              </a:spcBef>
              <a:spcAft>
                <a:spcPts val="800"/>
              </a:spcAft>
              <a:buFont typeface="Arial"/>
              <a:buChar char="•"/>
            </a:pPr>
            <a:r>
              <a:rPr lang="en-US" sz="2400" dirty="0">
                <a:solidFill>
                  <a:schemeClr val="bg1">
                    <a:lumMod val="10000"/>
                  </a:schemeClr>
                </a:solidFill>
                <a:latin typeface="Calibri"/>
                <a:cs typeface="Arial"/>
              </a:rPr>
              <a:t>January</a:t>
            </a:r>
            <a:r>
              <a:rPr lang="en-US" sz="2400" dirty="0">
                <a:solidFill>
                  <a:schemeClr val="bg1">
                    <a:lumMod val="10000"/>
                  </a:schemeClr>
                </a:solidFill>
                <a:latin typeface="Calibri"/>
                <a:ea typeface="Calibri" panose="020F0502020204030204"/>
                <a:cs typeface="Arial"/>
              </a:rPr>
              <a:t> 29-30, 2025: The System Office will report to the Board of Governors on implementation progress and annually thereafter.</a:t>
            </a:r>
          </a:p>
          <a:p>
            <a:pPr marL="857250" lvl="1" indent="-457200">
              <a:spcBef>
                <a:spcPts val="800"/>
              </a:spcBef>
              <a:spcAft>
                <a:spcPts val="800"/>
              </a:spcAft>
              <a:buFont typeface="Arial"/>
              <a:buChar char="•"/>
            </a:pPr>
            <a:r>
              <a:rPr lang="en-US" sz="2400" dirty="0">
                <a:solidFill>
                  <a:srgbClr val="364044"/>
                </a:solidFill>
                <a:ea typeface="+mn-lt"/>
                <a:cs typeface="+mn-lt"/>
              </a:rPr>
              <a:t>By September 30, 2025: Institutional Boards of Trustees approve annual faculty workload reports, </a:t>
            </a:r>
            <a:r>
              <a:rPr lang="en-US" sz="2400" b="1" dirty="0">
                <a:solidFill>
                  <a:srgbClr val="364044"/>
                </a:solidFill>
                <a:ea typeface="+mn-lt"/>
                <a:cs typeface="+mn-lt"/>
              </a:rPr>
              <a:t>and annually thereafter.</a:t>
            </a:r>
            <a:endParaRPr lang="en-US" sz="2400" dirty="0">
              <a:solidFill>
                <a:schemeClr val="bg1">
                  <a:lumMod val="10000"/>
                </a:schemeClr>
              </a:solidFill>
              <a:cs typeface="Arial"/>
            </a:endParaRPr>
          </a:p>
          <a:p>
            <a:pPr marL="1257300" lvl="2" indent="-457200">
              <a:spcBef>
                <a:spcPts val="800"/>
              </a:spcBef>
              <a:spcAft>
                <a:spcPts val="800"/>
              </a:spcAft>
              <a:buFont typeface="Wingdings"/>
              <a:buChar char="§"/>
            </a:pPr>
            <a:endParaRPr lang="en-US" sz="2200" dirty="0">
              <a:solidFill>
                <a:schemeClr val="bg1">
                  <a:lumMod val="10000"/>
                </a:schemeClr>
              </a:solidFill>
              <a:cs typeface="Arial"/>
            </a:endParaRPr>
          </a:p>
        </p:txBody>
      </p:sp>
    </p:spTree>
    <p:extLst>
      <p:ext uri="{BB962C8B-B14F-4D97-AF65-F5344CB8AC3E}">
        <p14:creationId xmlns:p14="http://schemas.microsoft.com/office/powerpoint/2010/main" val="283825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6592-0FCE-3FE0-492F-E9F797061E50}"/>
              </a:ext>
            </a:extLst>
          </p:cNvPr>
          <p:cNvSpPr>
            <a:spLocks noGrp="1"/>
          </p:cNvSpPr>
          <p:nvPr>
            <p:ph type="title"/>
          </p:nvPr>
        </p:nvSpPr>
        <p:spPr/>
        <p:txBody>
          <a:bodyPr lIns="91440" tIns="45720" rIns="91440" bIns="45720" anchor="t">
            <a:normAutofit/>
          </a:bodyPr>
          <a:lstStyle/>
          <a:p>
            <a:r>
              <a:rPr lang="en-US">
                <a:cs typeface="Calibri"/>
              </a:rPr>
              <a:t>Faculty Workload: Significant dates </a:t>
            </a:r>
            <a:endParaRPr lang="en-US"/>
          </a:p>
        </p:txBody>
      </p:sp>
      <p:sp>
        <p:nvSpPr>
          <p:cNvPr id="3" name="Content Placeholder 2">
            <a:extLst>
              <a:ext uri="{FF2B5EF4-FFF2-40B4-BE49-F238E27FC236}">
                <a16:creationId xmlns:a16="http://schemas.microsoft.com/office/drawing/2014/main" id="{FCC9030F-DEB0-64F2-8737-25508B4A86FD}"/>
              </a:ext>
            </a:extLst>
          </p:cNvPr>
          <p:cNvSpPr>
            <a:spLocks noGrp="1"/>
          </p:cNvSpPr>
          <p:nvPr>
            <p:ph idx="1"/>
          </p:nvPr>
        </p:nvSpPr>
        <p:spPr>
          <a:xfrm>
            <a:off x="355600" y="790208"/>
            <a:ext cx="8229600" cy="5274414"/>
          </a:xfrm>
        </p:spPr>
        <p:txBody>
          <a:bodyPr lIns="91440" tIns="45720" rIns="91440" bIns="45720" anchor="t"/>
          <a:lstStyle/>
          <a:p>
            <a:pPr marL="457200" lvl="1" indent="0" algn="ctr">
              <a:spcBef>
                <a:spcPts val="600"/>
              </a:spcBef>
              <a:spcAft>
                <a:spcPts val="600"/>
              </a:spcAft>
              <a:buNone/>
            </a:pPr>
            <a:r>
              <a:rPr lang="en-US" sz="2800" b="1" u="sng" dirty="0">
                <a:solidFill>
                  <a:srgbClr val="C00000"/>
                </a:solidFill>
                <a:cs typeface="Calibri"/>
              </a:rPr>
              <a:t>Annual Reporting</a:t>
            </a:r>
            <a:endParaRPr lang="en-US" sz="2800" dirty="0">
              <a:solidFill>
                <a:srgbClr val="BC1F51"/>
              </a:solidFill>
              <a:cs typeface="Calibri"/>
            </a:endParaRPr>
          </a:p>
          <a:p>
            <a:pPr marL="857250" lvl="1" indent="-457200">
              <a:spcBef>
                <a:spcPts val="600"/>
              </a:spcBef>
              <a:spcAft>
                <a:spcPts val="600"/>
              </a:spcAft>
              <a:buFont typeface="Arial"/>
              <a:buChar char="•"/>
            </a:pPr>
            <a:r>
              <a:rPr lang="en-US" sz="2400" dirty="0">
                <a:cs typeface="Calibri"/>
              </a:rPr>
              <a:t>By October 15, 2025:</a:t>
            </a:r>
          </a:p>
          <a:p>
            <a:pPr marL="1257300" lvl="2" indent="-457200">
              <a:spcBef>
                <a:spcPts val="300"/>
              </a:spcBef>
              <a:buFont typeface="Courier New"/>
              <a:buChar char="o"/>
            </a:pPr>
            <a:r>
              <a:rPr lang="en-US" sz="2200" dirty="0">
                <a:cs typeface="Calibri"/>
              </a:rPr>
              <a:t>Institutional annual reports submitted to UNC System President, </a:t>
            </a:r>
            <a:r>
              <a:rPr lang="en-US" sz="2200" b="1" dirty="0">
                <a:cs typeface="Calibri"/>
              </a:rPr>
              <a:t>and annually thereafter;</a:t>
            </a:r>
            <a:endParaRPr lang="en-US" b="1" dirty="0">
              <a:cs typeface="Calibri"/>
            </a:endParaRPr>
          </a:p>
          <a:p>
            <a:pPr marL="1257300" lvl="2" indent="-457200">
              <a:spcBef>
                <a:spcPts val="300"/>
              </a:spcBef>
              <a:buFont typeface="Courier New"/>
              <a:buChar char="o"/>
            </a:pPr>
            <a:r>
              <a:rPr lang="en-US" sz="2200" dirty="0">
                <a:solidFill>
                  <a:srgbClr val="140800"/>
                </a:solidFill>
                <a:cs typeface="Calibri"/>
              </a:rPr>
              <a:t>Institutions will submit required metrics and narrative via a Smartsheet form;</a:t>
            </a:r>
            <a:endParaRPr lang="en-US" dirty="0">
              <a:solidFill>
                <a:srgbClr val="140800"/>
              </a:solidFill>
              <a:cs typeface="Calibri"/>
            </a:endParaRPr>
          </a:p>
          <a:p>
            <a:pPr marL="1257300" lvl="2" indent="-457200">
              <a:spcBef>
                <a:spcPts val="300"/>
              </a:spcBef>
              <a:buFont typeface="Courier New"/>
              <a:buChar char="o"/>
            </a:pPr>
            <a:r>
              <a:rPr lang="en-US" sz="2200" dirty="0">
                <a:solidFill>
                  <a:srgbClr val="140800"/>
                </a:solidFill>
                <a:cs typeface="Calibri"/>
              </a:rPr>
              <a:t>New </a:t>
            </a:r>
            <a:r>
              <a:rPr lang="en-US" sz="2200" dirty="0" err="1">
                <a:solidFill>
                  <a:srgbClr val="140800"/>
                </a:solidFill>
                <a:cs typeface="Calibri"/>
              </a:rPr>
              <a:t>smartsheet</a:t>
            </a:r>
            <a:r>
              <a:rPr lang="en-US" sz="2200" dirty="0">
                <a:solidFill>
                  <a:srgbClr val="140800"/>
                </a:solidFill>
                <a:cs typeface="Calibri"/>
              </a:rPr>
              <a:t> links will be provided to the CAOs annually.</a:t>
            </a:r>
          </a:p>
          <a:p>
            <a:pPr marL="857250" lvl="1" indent="-457200">
              <a:spcBef>
                <a:spcPts val="1000"/>
              </a:spcBef>
              <a:spcAft>
                <a:spcPts val="600"/>
              </a:spcAft>
              <a:buFont typeface="Arial"/>
              <a:buChar char="•"/>
            </a:pPr>
            <a:r>
              <a:rPr lang="en-US" sz="2400" dirty="0">
                <a:cs typeface="Calibri"/>
              </a:rPr>
              <a:t>January 2026: UNC System Office will report to the Board of Governors for adjusted academic year 2024-25, </a:t>
            </a:r>
            <a:r>
              <a:rPr lang="en-US" sz="2400" b="1" dirty="0">
                <a:cs typeface="Calibri"/>
              </a:rPr>
              <a:t>and annually thereafter.</a:t>
            </a:r>
            <a:endParaRPr lang="en-US" sz="2400" b="1" dirty="0">
              <a:solidFill>
                <a:srgbClr val="BC1F51"/>
              </a:solidFill>
              <a:cs typeface="Calibri"/>
            </a:endParaRPr>
          </a:p>
          <a:p>
            <a:pPr marL="1257300" lvl="2" indent="-457200">
              <a:spcBef>
                <a:spcPts val="1000"/>
              </a:spcBef>
              <a:spcAft>
                <a:spcPts val="600"/>
              </a:spcAft>
              <a:buFont typeface="Courier New"/>
              <a:buChar char="o"/>
            </a:pPr>
            <a:endParaRPr lang="en-US" sz="2200" b="1" dirty="0">
              <a:cs typeface="Calibri"/>
            </a:endParaRPr>
          </a:p>
          <a:p>
            <a:endParaRPr lang="en-US">
              <a:cs typeface="Calibri"/>
            </a:endParaRPr>
          </a:p>
        </p:txBody>
      </p:sp>
      <p:sp>
        <p:nvSpPr>
          <p:cNvPr id="4" name="Slide Number Placeholder 3">
            <a:extLst>
              <a:ext uri="{FF2B5EF4-FFF2-40B4-BE49-F238E27FC236}">
                <a16:creationId xmlns:a16="http://schemas.microsoft.com/office/drawing/2014/main" id="{E8C6DA00-F0D1-F3FE-D102-1A3CA60A1A01}"/>
              </a:ext>
            </a:extLst>
          </p:cNvPr>
          <p:cNvSpPr>
            <a:spLocks noGrp="1"/>
          </p:cNvSpPr>
          <p:nvPr>
            <p:ph type="sldNum" sz="quarter" idx="10"/>
          </p:nvPr>
        </p:nvSpPr>
        <p:spPr/>
        <p:txBody>
          <a:bodyPr/>
          <a:lstStyle/>
          <a:p>
            <a:fld id="{95FDE913-508A-8F41-B74F-DB06C609F153}" type="slidenum">
              <a:rPr lang="en-US" smtClean="0"/>
              <a:t>8</a:t>
            </a:fld>
            <a:endParaRPr lang="en-US"/>
          </a:p>
        </p:txBody>
      </p:sp>
    </p:spTree>
    <p:extLst>
      <p:ext uri="{BB962C8B-B14F-4D97-AF65-F5344CB8AC3E}">
        <p14:creationId xmlns:p14="http://schemas.microsoft.com/office/powerpoint/2010/main" val="371230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lIns="91440" tIns="45720" rIns="91440" bIns="45720" anchor="t">
            <a:normAutofit/>
          </a:bodyPr>
          <a:lstStyle/>
          <a:p>
            <a:r>
              <a:rPr lang="en-US"/>
              <a:t>Best practices for Institutional Policies</a:t>
            </a:r>
            <a:endParaRPr lang="en-US">
              <a:cs typeface="Calibri"/>
            </a:endParaRP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9</a:t>
            </a:fld>
            <a:endParaRPr lang="en-US"/>
          </a:p>
        </p:txBody>
      </p:sp>
      <p:sp>
        <p:nvSpPr>
          <p:cNvPr id="9" name="Content Placeholder 8">
            <a:extLst>
              <a:ext uri="{FF2B5EF4-FFF2-40B4-BE49-F238E27FC236}">
                <a16:creationId xmlns:a16="http://schemas.microsoft.com/office/drawing/2014/main" id="{8D88BF75-162D-2DDA-4E0C-0F24EB8190F0}"/>
              </a:ext>
            </a:extLst>
          </p:cNvPr>
          <p:cNvSpPr>
            <a:spLocks noGrp="1"/>
          </p:cNvSpPr>
          <p:nvPr>
            <p:ph idx="1"/>
          </p:nvPr>
        </p:nvSpPr>
        <p:spPr>
          <a:xfrm>
            <a:off x="152400" y="1491570"/>
            <a:ext cx="8636000" cy="3861852"/>
          </a:xfrm>
        </p:spPr>
        <p:txBody>
          <a:bodyPr lIns="91440" tIns="45720" rIns="91440" bIns="45720" anchor="t"/>
          <a:lstStyle/>
          <a:p>
            <a:pPr>
              <a:spcBef>
                <a:spcPts val="600"/>
              </a:spcBef>
              <a:spcAft>
                <a:spcPts val="500"/>
              </a:spcAft>
            </a:pPr>
            <a:r>
              <a:rPr lang="en-US" b="1" dirty="0"/>
              <a:t>Must include:</a:t>
            </a:r>
          </a:p>
          <a:p>
            <a:pPr lvl="1">
              <a:spcBef>
                <a:spcPts val="300"/>
              </a:spcBef>
            </a:pPr>
            <a:r>
              <a:rPr lang="en-US" dirty="0"/>
              <a:t>Processes for training all personnel who develop and approve faculty annual workload plans, and</a:t>
            </a:r>
            <a:endParaRPr lang="en-US" dirty="0">
              <a:cs typeface="Calibri"/>
            </a:endParaRPr>
          </a:p>
          <a:p>
            <a:pPr lvl="1">
              <a:spcBef>
                <a:spcPts val="300"/>
              </a:spcBef>
            </a:pPr>
            <a:r>
              <a:rPr lang="en-US" dirty="0"/>
              <a:t>Processes for training all personnel who prepare and submit reports.</a:t>
            </a:r>
            <a:endParaRPr lang="en-US" dirty="0">
              <a:cs typeface="Calibri" panose="020F0502020204030204"/>
            </a:endParaRPr>
          </a:p>
          <a:p>
            <a:pPr>
              <a:spcBef>
                <a:spcPts val="1000"/>
              </a:spcBef>
              <a:spcAft>
                <a:spcPts val="500"/>
              </a:spcAft>
            </a:pPr>
            <a:r>
              <a:rPr lang="en-US" b="1" dirty="0">
                <a:cs typeface="Calibri" panose="020F0502020204030204"/>
              </a:rPr>
              <a:t>Should:</a:t>
            </a:r>
            <a:endParaRPr lang="en-US" b="1" dirty="0">
              <a:ea typeface="Calibri"/>
              <a:cs typeface="Calibri" panose="020F0502020204030204"/>
            </a:endParaRPr>
          </a:p>
          <a:p>
            <a:pPr lvl="1">
              <a:spcBef>
                <a:spcPts val="600"/>
              </a:spcBef>
            </a:pPr>
            <a:r>
              <a:rPr lang="en-US" dirty="0">
                <a:cs typeface="Calibri" panose="020F0502020204030204"/>
              </a:rPr>
              <a:t>Include due dates for future approved annual workload plans.</a:t>
            </a:r>
            <a:endParaRPr lang="en-US" dirty="0">
              <a:ea typeface="Calibri" panose="020F0502020204030204"/>
              <a:cs typeface="Calibri" panose="020F0502020204030204"/>
            </a:endParaRPr>
          </a:p>
          <a:p>
            <a:pPr lvl="1">
              <a:spcBef>
                <a:spcPts val="600"/>
              </a:spcBef>
            </a:pPr>
            <a:r>
              <a:rPr lang="en-US" b="1" dirty="0">
                <a:solidFill>
                  <a:srgbClr val="C00000"/>
                </a:solidFill>
                <a:ea typeface="Calibri" panose="020F0502020204030204"/>
                <a:cs typeface="Calibri" panose="020F0502020204030204"/>
              </a:rPr>
              <a:t>For tenured faculty, annual workplans should "implement" long-term workload plans and build toward the post-tenure review</a:t>
            </a:r>
            <a:r>
              <a:rPr lang="en-US" dirty="0">
                <a:solidFill>
                  <a:srgbClr val="140800"/>
                </a:solidFill>
                <a:ea typeface="Calibri" panose="020F0502020204030204"/>
                <a:cs typeface="Calibri" panose="020F0502020204030204"/>
              </a:rPr>
              <a:t> (See </a:t>
            </a:r>
            <a:r>
              <a:rPr lang="en-US" dirty="0">
                <a:solidFill>
                  <a:srgbClr val="140800"/>
                </a:solidFill>
                <a:ea typeface="Calibri" panose="020F0502020204030204"/>
                <a:cs typeface="Calibri" panose="020F0502020204030204"/>
                <a:hlinkClick r:id="rId3"/>
              </a:rPr>
              <a:t>UNC Policy 400.3.3</a:t>
            </a:r>
            <a:r>
              <a:rPr lang="en-US" dirty="0">
                <a:solidFill>
                  <a:srgbClr val="140800"/>
                </a:solidFill>
                <a:ea typeface="Calibri" panose="020F0502020204030204"/>
                <a:cs typeface="Calibri" panose="020F0502020204030204"/>
              </a:rPr>
              <a:t> and associated </a:t>
            </a:r>
            <a:r>
              <a:rPr lang="en-US" dirty="0">
                <a:solidFill>
                  <a:srgbClr val="140800"/>
                </a:solidFill>
                <a:ea typeface="Calibri" panose="020F0502020204030204"/>
                <a:cs typeface="Calibri" panose="020F0502020204030204"/>
                <a:hlinkClick r:id="rId4"/>
              </a:rPr>
              <a:t>Regulation (400.3.3.1[R])</a:t>
            </a:r>
            <a:r>
              <a:rPr lang="en-US" dirty="0">
                <a:solidFill>
                  <a:srgbClr val="140800"/>
                </a:solidFill>
                <a:ea typeface="Calibri" panose="020F0502020204030204"/>
                <a:cs typeface="Calibri" panose="020F0502020204030204"/>
              </a:rPr>
              <a:t> on Post-Tenure Review).</a:t>
            </a:r>
            <a:endParaRPr lang="en-US" dirty="0">
              <a:solidFill>
                <a:srgbClr val="140800"/>
              </a:solidFill>
              <a:cs typeface="Calibri"/>
            </a:endParaRPr>
          </a:p>
          <a:p>
            <a:pPr lvl="1">
              <a:spcBef>
                <a:spcPts val="600"/>
              </a:spcBef>
            </a:pPr>
            <a:endParaRPr lang="en-US" dirty="0">
              <a:cs typeface="Calibri"/>
            </a:endParaRPr>
          </a:p>
          <a:p>
            <a:pPr lvl="1"/>
            <a:endParaRPr lang="en-US">
              <a:cs typeface="Calibri"/>
            </a:endParaRPr>
          </a:p>
          <a:p>
            <a:pPr marL="457200" lvl="1" indent="0">
              <a:buNone/>
            </a:pPr>
            <a:endParaRPr lang="en-US">
              <a:cs typeface="Calibri"/>
            </a:endParaRPr>
          </a:p>
          <a:p>
            <a:endParaRPr lang="en-US">
              <a:cs typeface="Calibri"/>
            </a:endParaRPr>
          </a:p>
          <a:p>
            <a:endParaRPr lang="en-US"/>
          </a:p>
        </p:txBody>
      </p:sp>
    </p:spTree>
    <p:extLst>
      <p:ext uri="{BB962C8B-B14F-4D97-AF65-F5344CB8AC3E}">
        <p14:creationId xmlns:p14="http://schemas.microsoft.com/office/powerpoint/2010/main" val="3204664015"/>
      </p:ext>
    </p:extLst>
  </p:cSld>
  <p:clrMapOvr>
    <a:masterClrMapping/>
  </p:clrMapOvr>
</p:sld>
</file>

<file path=ppt/theme/theme1.xml><?xml version="1.0" encoding="utf-8"?>
<a:theme xmlns:a="http://schemas.openxmlformats.org/drawingml/2006/main" name="UNCGA General Presentation Template (WHITE)">
  <a:themeElements>
    <a:clrScheme name="Custom 1">
      <a:dk1>
        <a:srgbClr val="BC1F51"/>
      </a:dk1>
      <a:lt1>
        <a:srgbClr val="DAE1D4"/>
      </a:lt1>
      <a:dk2>
        <a:srgbClr val="0E4875"/>
      </a:dk2>
      <a:lt2>
        <a:srgbClr val="F0F3F4"/>
      </a:lt2>
      <a:accent1>
        <a:srgbClr val="364044"/>
      </a:accent1>
      <a:accent2>
        <a:srgbClr val="FEC324"/>
      </a:accent2>
      <a:accent3>
        <a:srgbClr val="338E3A"/>
      </a:accent3>
      <a:accent4>
        <a:srgbClr val="00B6DF"/>
      </a:accent4>
      <a:accent5>
        <a:srgbClr val="EA8B2D"/>
      </a:accent5>
      <a:accent6>
        <a:srgbClr val="AE5893"/>
      </a:accent6>
      <a:hlink>
        <a:srgbClr val="8BA2A5"/>
      </a:hlink>
      <a:folHlink>
        <a:srgbClr val="3F42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lgn="r">
          <a:defRPr sz="120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C9E32722EA4C489A63FBF6BE6A3446" ma:contentTypeVersion="4" ma:contentTypeDescription="Create a new document." ma:contentTypeScope="" ma:versionID="174b87b7537a6ece9def9202be4849c6">
  <xsd:schema xmlns:xsd="http://www.w3.org/2001/XMLSchema" xmlns:xs="http://www.w3.org/2001/XMLSchema" xmlns:p="http://schemas.microsoft.com/office/2006/metadata/properties" xmlns:ns2="4bfb35c3-e2f4-4b0b-bb10-43f557d729e7" targetNamespace="http://schemas.microsoft.com/office/2006/metadata/properties" ma:root="true" ma:fieldsID="e966d1987a768872e4e2f19458b62f02" ns2:_="">
    <xsd:import namespace="4bfb35c3-e2f4-4b0b-bb10-43f557d729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b35c3-e2f4-4b0b-bb10-43f557d72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60CE5D-F16C-4570-9DA3-F3332ED92EC6}">
  <ds:schemaRefs>
    <ds:schemaRef ds:uri="4bfb35c3-e2f4-4b0b-bb10-43f557d729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5B74B9-2C95-48BE-891F-8E3791A4B47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5051D21-8560-4D12-985C-BE38E5AA09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UNCS-PresentationTemplate-Blue</Template>
  <Application>Microsoft Office PowerPoint</Application>
  <PresentationFormat>On-screen Show (4:3)</PresentationFormat>
  <Slides>18</Slides>
  <Notes>12</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UNCGA General Presentation Template (WHITE)</vt:lpstr>
      <vt:lpstr>Implementing and Reporting Faculty Workload Plans for  UNC Institutions </vt:lpstr>
      <vt:lpstr>Objective and Overview</vt:lpstr>
      <vt:lpstr>Training Overview</vt:lpstr>
      <vt:lpstr>Purpose</vt:lpstr>
      <vt:lpstr>Definitions</vt:lpstr>
      <vt:lpstr>Definitions (continued)</vt:lpstr>
      <vt:lpstr>Faculty Workload: Significant dates </vt:lpstr>
      <vt:lpstr>Faculty Workload: Significant dates </vt:lpstr>
      <vt:lpstr>Best practices for Institutional Policies</vt:lpstr>
      <vt:lpstr>Faculty Workload Reporting: Academic Unit </vt:lpstr>
      <vt:lpstr>Faculty Workload Reporting: Academic Units </vt:lpstr>
      <vt:lpstr>faculty workload reporting: institution</vt:lpstr>
      <vt:lpstr>Faculty Workload Reporting: Academic Units </vt:lpstr>
      <vt:lpstr>Faculty Workload Academic Unit Reporting</vt:lpstr>
      <vt:lpstr>Faculty Workload Reporting: The "Do Nots"</vt:lpstr>
      <vt:lpstr>Instructions for Submitting Final Report</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317</cp:revision>
  <dcterms:created xsi:type="dcterms:W3CDTF">2016-03-31T15:07:28Z</dcterms:created>
  <dcterms:modified xsi:type="dcterms:W3CDTF">2024-08-08T18:01:24Z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0x01010067C9E32722EA4C489A63FBF6BE6A3446</vt:lpwstr>
  </property>
</Properties>
</file>